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3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5"/>
    <p:restoredTop sz="94694"/>
  </p:normalViewPr>
  <p:slideViewPr>
    <p:cSldViewPr snapToGrid="0">
      <p:cViewPr varScale="1">
        <p:scale>
          <a:sx n="117" d="100"/>
          <a:sy n="117" d="100"/>
        </p:scale>
        <p:origin x="68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1D204-752A-9A4A-9992-69BFF907A643}" type="datetimeFigureOut">
              <a:rPr lang="en-US" smtClean="0"/>
              <a:t>2/22/25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87440-E9DA-2844-8FE2-58315186D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36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7440-E9DA-2844-8FE2-58315186D0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13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D4C13-9B02-87D1-0936-F339A3D12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3115BD-10A2-F47B-96E4-99ECC99596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712997-CA58-C20D-0452-605D64E51E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A91E4-2178-1FB0-AA77-09BD0C8915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7440-E9DA-2844-8FE2-58315186D0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60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43D73-F4E0-1DB7-0DA4-6ADD13352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A45F0C-A147-0EBB-B78C-D73B5A1B33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609FD3-DA06-B1EB-8C7F-84D43AF384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88BDD-107A-ABF1-02D4-9DBF1A7CF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7440-E9DA-2844-8FE2-58315186D0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70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AD8FD-489B-33ED-EAEB-7579FEDC0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1A74F4-72BB-CAD3-6703-D1A7C35F8F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4F7A8C-6D52-F0B6-85AD-2B8C412E70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73398-F9A1-19DF-24DB-97C0BED802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87440-E9DA-2844-8FE2-58315186D0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96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94C25-D6F8-3C4B-C1EE-940C7FCA3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827E9-917D-35F2-B4A5-F3B5D9EDC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40E4F-A564-98EC-162A-A186D7F6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30AA-A432-D243-96B5-33BE2A1B5BB8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A3F5E-413D-91FB-EBED-D1B43250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6B343-4F27-1128-E51C-875A143F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706B-CE58-A343-9A1B-4BE2352D2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8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E8A0E-57AA-467F-3BC6-F56EE4AA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78007-66BF-6750-2A39-2E1FE7EE2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D4FD7-C9FD-AC91-1E95-F762838E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30AA-A432-D243-96B5-33BE2A1B5BB8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5C7C0-AF92-E790-2448-C5682055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EE7E2-F7EC-78A9-2EAA-BCAD55DD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706B-CE58-A343-9A1B-4BE2352D2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3AAD95-CD3B-3FC6-9EAA-184619A2B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B6048-04D4-6CCA-C47C-6D6B9E50E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84A90-2EDA-1653-162E-5922608A1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30AA-A432-D243-96B5-33BE2A1B5BB8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5DC76-E7FE-623C-1127-73B44C04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B68DB-67D7-D882-80AB-CE382015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706B-CE58-A343-9A1B-4BE2352D2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0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2FA3A-6ECE-35B4-8578-C8D19280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C6D08-6EF9-497A-721A-E0FC2D82B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50A8E-24D0-CE68-EA36-CB3517F5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30AA-A432-D243-96B5-33BE2A1B5BB8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274B6-267F-3921-E89C-5A8F9B956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FDFD3-D6CA-0544-AE6C-7CA997B7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706B-CE58-A343-9A1B-4BE2352D2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3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F65F-0013-D53A-69B9-3D78C421D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3E0BD-17F6-20A7-0BAF-93B16D7AD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6EB0C-BBC9-633E-6392-28F0CB8A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30AA-A432-D243-96B5-33BE2A1B5BB8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CEFD-433C-2D2B-7860-8C8B7495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79CA8-DAB2-07A4-77D1-4B9C27D1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706B-CE58-A343-9A1B-4BE2352D2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5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B66AE-6FE0-C137-472A-0BF5FBAA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3443C-1D53-CD99-1A05-DDFFF0835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83183-7A91-FDEB-7F43-6F7BC3A2C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9D1C4-033B-3088-B7C5-4F4F36C0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30AA-A432-D243-96B5-33BE2A1B5BB8}" type="datetimeFigureOut">
              <a:rPr lang="en-US" smtClean="0"/>
              <a:t>2/22/25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59695-2AF1-176F-A5D0-1BFA2CDA3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23B9F-39C0-D76F-C57E-2919653A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706B-CE58-A343-9A1B-4BE2352D2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2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D814-9BAD-AB3D-5FCF-2C84634AF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BD137-D958-8E0F-F75D-5844E7154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60E4C-D51D-DED0-A862-D731F9102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2BD39-4C69-3E2E-453D-81EB1C0893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AEBFE5-020D-00F7-718B-48830E542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D39C5A-EDB9-1A59-9A15-CF00AC67A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30AA-A432-D243-96B5-33BE2A1B5BB8}" type="datetimeFigureOut">
              <a:rPr lang="en-US" smtClean="0"/>
              <a:t>2/22/25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E9541F-1CA8-1B28-DE08-B0D67FD8A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71CB41-EA86-D441-54F1-C46AA7E1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706B-CE58-A343-9A1B-4BE2352D2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7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0D9D9-1F63-9814-F401-2131A94E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28F098-9C47-E324-8269-DB5D88B7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30AA-A432-D243-96B5-33BE2A1B5BB8}" type="datetimeFigureOut">
              <a:rPr lang="en-US" smtClean="0"/>
              <a:t>2/22/25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C978A-7C9E-3711-7DBA-167FAED7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AEF3F-7974-D691-FAC0-DE9A4206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706B-CE58-A343-9A1B-4BE2352D2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1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E057DD-5590-9B48-5A1D-95EBCAC8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30AA-A432-D243-96B5-33BE2A1B5BB8}" type="datetimeFigureOut">
              <a:rPr lang="en-US" smtClean="0"/>
              <a:t>2/22/25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3CAA0-721E-CE63-F181-6BD6DC73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44C1B-34CD-0065-26AB-A4B2590B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706B-CE58-A343-9A1B-4BE2352D2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7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0390C-5A6E-45C5-2821-362F625DD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8C060-556A-6639-657A-E41FAB34C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DFB21-A6F4-D6AF-4543-86812076E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60FA8-1048-C540-5A04-337367BD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30AA-A432-D243-96B5-33BE2A1B5BB8}" type="datetimeFigureOut">
              <a:rPr lang="en-US" smtClean="0"/>
              <a:t>2/22/25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2B5C5-C72A-B817-E590-E90BAEA10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21A00-D52E-0BF8-1C8B-96DCFE90F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706B-CE58-A343-9A1B-4BE2352D2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2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A714E-253E-839A-4A90-8D210889C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1347C-5D75-D52D-739D-A2B1074EA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92D48-F179-CAC0-10C8-D12D0E426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8CA76-9602-59D7-D5DE-93F94A80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E30AA-A432-D243-96B5-33BE2A1B5BB8}" type="datetimeFigureOut">
              <a:rPr lang="en-US" smtClean="0"/>
              <a:t>2/22/25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DC2B6-6347-6E05-4FA6-27FCAB6C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E7F31-BFAB-042F-E6D5-7C14AE2C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9706B-CE58-A343-9A1B-4BE2352D2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9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4D74A4-AC5A-646B-F660-C37BC6BE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C7900-C83F-C52A-28FF-7170205C9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9638D-13C9-A49D-DB5E-6B7441E2D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9E30AA-A432-D243-96B5-33BE2A1B5BB8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56735-6D0D-9EAE-F2DA-364B103CC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E2614-0A73-068B-1500-787505EB0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19706B-CE58-A343-9A1B-4BE2352D2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4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3AAE3-07DD-ECE1-A649-3126BE6A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merican Typewriter" panose="02090604020004020304" pitchFamily="18" charset="77"/>
              </a:rPr>
              <a:t>Space Packet Structural Components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47A728-119E-FB18-D211-FE8F688CF8C6}"/>
              </a:ext>
            </a:extLst>
          </p:cNvPr>
          <p:cNvSpPr/>
          <p:nvPr/>
        </p:nvSpPr>
        <p:spPr>
          <a:xfrm>
            <a:off x="1542789" y="2069926"/>
            <a:ext cx="9106422" cy="271814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657F7C-C639-3F31-BBDF-D1BD85384799}"/>
              </a:ext>
            </a:extLst>
          </p:cNvPr>
          <p:cNvCxnSpPr>
            <a:cxnSpLocks/>
          </p:cNvCxnSpPr>
          <p:nvPr/>
        </p:nvCxnSpPr>
        <p:spPr>
          <a:xfrm>
            <a:off x="4277638" y="2069926"/>
            <a:ext cx="0" cy="4058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8A18FA-3D38-4911-3E0C-4CB7F7297ADE}"/>
              </a:ext>
            </a:extLst>
          </p:cNvPr>
          <p:cNvCxnSpPr/>
          <p:nvPr/>
        </p:nvCxnSpPr>
        <p:spPr>
          <a:xfrm>
            <a:off x="4260937" y="2968668"/>
            <a:ext cx="637574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61F8340-CD6A-BCE8-D042-34E56A568281}"/>
              </a:ext>
            </a:extLst>
          </p:cNvPr>
          <p:cNvCxnSpPr>
            <a:cxnSpLocks/>
          </p:cNvCxnSpPr>
          <p:nvPr/>
        </p:nvCxnSpPr>
        <p:spPr>
          <a:xfrm>
            <a:off x="6096000" y="2968668"/>
            <a:ext cx="0" cy="2317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839BC05-A79B-5F8F-10EE-0424FAC01A5E}"/>
              </a:ext>
            </a:extLst>
          </p:cNvPr>
          <p:cNvSpPr txBox="1"/>
          <p:nvPr/>
        </p:nvSpPr>
        <p:spPr>
          <a:xfrm>
            <a:off x="1830888" y="2828834"/>
            <a:ext cx="2141951" cy="120032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latin typeface="American Typewriter" panose="02090604020004020304" pitchFamily="18" charset="77"/>
              </a:rPr>
              <a:t>PACKET PRIMARY HEADER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355625-F437-2DAF-679E-659135C9CB07}"/>
              </a:ext>
            </a:extLst>
          </p:cNvPr>
          <p:cNvSpPr txBox="1"/>
          <p:nvPr/>
        </p:nvSpPr>
        <p:spPr>
          <a:xfrm>
            <a:off x="4598096" y="2288465"/>
            <a:ext cx="570143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latin typeface="American Typewriter" panose="02090604020004020304" pitchFamily="18" charset="77"/>
              </a:rPr>
              <a:t>PACKET DATA FIELD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7E779F-17E5-14E6-5B7C-88B3A0570E7C}"/>
              </a:ext>
            </a:extLst>
          </p:cNvPr>
          <p:cNvSpPr txBox="1"/>
          <p:nvPr/>
        </p:nvSpPr>
        <p:spPr>
          <a:xfrm>
            <a:off x="4294344" y="3359579"/>
            <a:ext cx="1801656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latin typeface="American Typewriter" panose="02090604020004020304" pitchFamily="18" charset="77"/>
              </a:rPr>
              <a:t>PACKET SECONDARY HEADER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F18B7F-9C34-5E2A-055D-0E6FBA69DE9D}"/>
              </a:ext>
            </a:extLst>
          </p:cNvPr>
          <p:cNvSpPr txBox="1"/>
          <p:nvPr/>
        </p:nvSpPr>
        <p:spPr>
          <a:xfrm>
            <a:off x="6600172" y="3648872"/>
            <a:ext cx="353234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dirty="0">
                <a:latin typeface="American Typewriter" panose="02090604020004020304" pitchFamily="18" charset="77"/>
              </a:rPr>
              <a:t>USER DATA FIELD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E5CE195-62B0-CBD0-8350-69DDFB4F3793}"/>
              </a:ext>
            </a:extLst>
          </p:cNvPr>
          <p:cNvCxnSpPr>
            <a:cxnSpLocks/>
          </p:cNvCxnSpPr>
          <p:nvPr/>
        </p:nvCxnSpPr>
        <p:spPr>
          <a:xfrm>
            <a:off x="1542789" y="1606299"/>
            <a:ext cx="0" cy="4522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B51247E-E2E9-1AC7-3D4B-062FB3DDDF66}"/>
              </a:ext>
            </a:extLst>
          </p:cNvPr>
          <p:cNvCxnSpPr/>
          <p:nvPr/>
        </p:nvCxnSpPr>
        <p:spPr>
          <a:xfrm>
            <a:off x="10651299" y="1606299"/>
            <a:ext cx="0" cy="4522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4B37A2-7F37-8D11-CDE4-4DDECB916421}"/>
              </a:ext>
            </a:extLst>
          </p:cNvPr>
          <p:cNvCxnSpPr/>
          <p:nvPr/>
        </p:nvCxnSpPr>
        <p:spPr>
          <a:xfrm>
            <a:off x="1542789" y="1778696"/>
            <a:ext cx="9106422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F8520F5-E71A-28FC-0DE1-B82C7D60E199}"/>
              </a:ext>
            </a:extLst>
          </p:cNvPr>
          <p:cNvSpPr txBox="1"/>
          <p:nvPr/>
        </p:nvSpPr>
        <p:spPr>
          <a:xfrm>
            <a:off x="5029723" y="1479758"/>
            <a:ext cx="2132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merican Typewriter" panose="02090604020004020304" pitchFamily="18" charset="77"/>
              </a:rPr>
              <a:t>SPACE PACKET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3723AA1-A11E-B942-4077-A6F53EA8D052}"/>
              </a:ext>
            </a:extLst>
          </p:cNvPr>
          <p:cNvCxnSpPr/>
          <p:nvPr/>
        </p:nvCxnSpPr>
        <p:spPr>
          <a:xfrm>
            <a:off x="1542789" y="5837129"/>
            <a:ext cx="2734849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F15089-F078-1232-60CC-F70658D187A2}"/>
              </a:ext>
            </a:extLst>
          </p:cNvPr>
          <p:cNvCxnSpPr/>
          <p:nvPr/>
        </p:nvCxnSpPr>
        <p:spPr>
          <a:xfrm>
            <a:off x="4277638" y="5837129"/>
            <a:ext cx="6371573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EAC41A5-0586-6093-FAE9-E72B24E815AB}"/>
              </a:ext>
            </a:extLst>
          </p:cNvPr>
          <p:cNvSpPr txBox="1"/>
          <p:nvPr/>
        </p:nvSpPr>
        <p:spPr>
          <a:xfrm>
            <a:off x="2156564" y="5837129"/>
            <a:ext cx="1490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merican Typewriter" panose="02090604020004020304" pitchFamily="18" charset="77"/>
              </a:rPr>
              <a:t>6 octets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A36B06-7164-7C97-95FD-00DC581D93A2}"/>
              </a:ext>
            </a:extLst>
          </p:cNvPr>
          <p:cNvSpPr txBox="1"/>
          <p:nvPr/>
        </p:nvSpPr>
        <p:spPr>
          <a:xfrm>
            <a:off x="6119490" y="5837129"/>
            <a:ext cx="26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merican Typewriter" panose="02090604020004020304" pitchFamily="18" charset="77"/>
              </a:rPr>
              <a:t>1 to 65536 octets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50B516C-13D2-8E69-D8C3-943D92C2BBB2}"/>
              </a:ext>
            </a:extLst>
          </p:cNvPr>
          <p:cNvCxnSpPr>
            <a:cxnSpLocks/>
          </p:cNvCxnSpPr>
          <p:nvPr/>
        </p:nvCxnSpPr>
        <p:spPr>
          <a:xfrm>
            <a:off x="4294344" y="4985359"/>
            <a:ext cx="1801655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EB6DB74-26B6-B0B6-23DB-BFD45509B5EA}"/>
              </a:ext>
            </a:extLst>
          </p:cNvPr>
          <p:cNvCxnSpPr/>
          <p:nvPr/>
        </p:nvCxnSpPr>
        <p:spPr>
          <a:xfrm>
            <a:off x="6119490" y="4985359"/>
            <a:ext cx="4529721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9DDFB16-FB52-74A3-DC95-C1ECD2863821}"/>
              </a:ext>
            </a:extLst>
          </p:cNvPr>
          <p:cNvSpPr txBox="1"/>
          <p:nvPr/>
        </p:nvSpPr>
        <p:spPr>
          <a:xfrm>
            <a:off x="4473099" y="4969886"/>
            <a:ext cx="144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merican Typewriter" panose="02090604020004020304" pitchFamily="18" charset="77"/>
              </a:rPr>
              <a:t>Variable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86BC28-5CFF-43E2-AD85-C4FB6B8CB262}"/>
              </a:ext>
            </a:extLst>
          </p:cNvPr>
          <p:cNvSpPr txBox="1"/>
          <p:nvPr/>
        </p:nvSpPr>
        <p:spPr>
          <a:xfrm>
            <a:off x="7644269" y="4969886"/>
            <a:ext cx="144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merican Typewriter" panose="02090604020004020304" pitchFamily="18" charset="77"/>
              </a:rPr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291769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CF967-B2E3-1E92-6C65-DD66EA268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05351-1245-0082-0F43-74B46662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merican Typewriter" panose="02090604020004020304" pitchFamily="18" charset="77"/>
              </a:rPr>
              <a:t>Packet Primary Header – Bit-fields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54585C-DC0E-D7AA-AE0A-9018F9977875}"/>
              </a:ext>
            </a:extLst>
          </p:cNvPr>
          <p:cNvSpPr/>
          <p:nvPr/>
        </p:nvSpPr>
        <p:spPr>
          <a:xfrm>
            <a:off x="1542789" y="2533390"/>
            <a:ext cx="9106420" cy="271814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19F466-1C0F-444D-EC3C-741F926F83BC}"/>
              </a:ext>
            </a:extLst>
          </p:cNvPr>
          <p:cNvCxnSpPr>
            <a:cxnSpLocks/>
          </p:cNvCxnSpPr>
          <p:nvPr/>
        </p:nvCxnSpPr>
        <p:spPr>
          <a:xfrm>
            <a:off x="1542789" y="2069763"/>
            <a:ext cx="0" cy="4105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DC4FAE8-5912-A8F8-07FA-CF2985B1D753}"/>
              </a:ext>
            </a:extLst>
          </p:cNvPr>
          <p:cNvCxnSpPr>
            <a:cxnSpLocks/>
          </p:cNvCxnSpPr>
          <p:nvPr/>
        </p:nvCxnSpPr>
        <p:spPr>
          <a:xfrm>
            <a:off x="10651299" y="2069763"/>
            <a:ext cx="0" cy="4130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A2FABD-30BC-A414-BBEB-34DE2257AD1D}"/>
              </a:ext>
            </a:extLst>
          </p:cNvPr>
          <p:cNvCxnSpPr>
            <a:cxnSpLocks/>
          </p:cNvCxnSpPr>
          <p:nvPr/>
        </p:nvCxnSpPr>
        <p:spPr>
          <a:xfrm>
            <a:off x="1542789" y="2242160"/>
            <a:ext cx="9106422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645611D-A2E4-A1A8-A02E-B26350211923}"/>
              </a:ext>
            </a:extLst>
          </p:cNvPr>
          <p:cNvSpPr txBox="1"/>
          <p:nvPr/>
        </p:nvSpPr>
        <p:spPr>
          <a:xfrm>
            <a:off x="4365581" y="1872828"/>
            <a:ext cx="351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merican Typewriter" panose="02090604020004020304" pitchFamily="18" charset="77"/>
              </a:rPr>
              <a:t>PACKET PRIMARY HEADER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3665A1-A9D8-1C38-4F32-DBFDC17DF3CC}"/>
              </a:ext>
            </a:extLst>
          </p:cNvPr>
          <p:cNvCxnSpPr>
            <a:cxnSpLocks/>
          </p:cNvCxnSpPr>
          <p:nvPr/>
        </p:nvCxnSpPr>
        <p:spPr>
          <a:xfrm>
            <a:off x="2918564" y="2533390"/>
            <a:ext cx="0" cy="27181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69FF2-5B3F-541E-C108-077229B935DC}"/>
              </a:ext>
            </a:extLst>
          </p:cNvPr>
          <p:cNvCxnSpPr>
            <a:cxnSpLocks/>
          </p:cNvCxnSpPr>
          <p:nvPr/>
        </p:nvCxnSpPr>
        <p:spPr>
          <a:xfrm>
            <a:off x="6123139" y="2533390"/>
            <a:ext cx="0" cy="36544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219C8B-A40D-9F93-2BC6-FF243C5414EC}"/>
              </a:ext>
            </a:extLst>
          </p:cNvPr>
          <p:cNvCxnSpPr/>
          <p:nvPr/>
        </p:nvCxnSpPr>
        <p:spPr>
          <a:xfrm>
            <a:off x="8855901" y="2533390"/>
            <a:ext cx="0" cy="3641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861EE5C-7D3F-2E05-1DDC-CA19D02E3A52}"/>
              </a:ext>
            </a:extLst>
          </p:cNvPr>
          <p:cNvCxnSpPr/>
          <p:nvPr/>
        </p:nvCxnSpPr>
        <p:spPr>
          <a:xfrm>
            <a:off x="2918564" y="3429000"/>
            <a:ext cx="593733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E597EF1-4624-1169-886E-0B3D71F13A74}"/>
              </a:ext>
            </a:extLst>
          </p:cNvPr>
          <p:cNvCxnSpPr/>
          <p:nvPr/>
        </p:nvCxnSpPr>
        <p:spPr>
          <a:xfrm>
            <a:off x="3832964" y="3429000"/>
            <a:ext cx="0" cy="1822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CE7CD30-6890-81CF-3A61-0A8BDA4BB31C}"/>
              </a:ext>
            </a:extLst>
          </p:cNvPr>
          <p:cNvCxnSpPr/>
          <p:nvPr/>
        </p:nvCxnSpPr>
        <p:spPr>
          <a:xfrm>
            <a:off x="4759890" y="3429000"/>
            <a:ext cx="0" cy="1822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769CD93-875C-8C7A-9AB4-0FFB34DF398C}"/>
              </a:ext>
            </a:extLst>
          </p:cNvPr>
          <p:cNvSpPr txBox="1"/>
          <p:nvPr/>
        </p:nvSpPr>
        <p:spPr>
          <a:xfrm>
            <a:off x="1540699" y="3061466"/>
            <a:ext cx="1350711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latin typeface="American Typewriter" panose="02090604020004020304" pitchFamily="18" charset="77"/>
              </a:rPr>
              <a:t>PACKET VERSION NUMBER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BC25BA1-E01C-E40C-69EA-DF116058B119}"/>
              </a:ext>
            </a:extLst>
          </p:cNvPr>
          <p:cNvSpPr txBox="1"/>
          <p:nvPr/>
        </p:nvSpPr>
        <p:spPr>
          <a:xfrm>
            <a:off x="3446744" y="2698610"/>
            <a:ext cx="2141951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latin typeface="American Typewriter" panose="02090604020004020304" pitchFamily="18" charset="77"/>
              </a:rPr>
              <a:t>PACKET IDENTIFICATION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C1B7145-8AEC-8335-7EE1-D858A4B4CA62}"/>
              </a:ext>
            </a:extLst>
          </p:cNvPr>
          <p:cNvSpPr txBox="1"/>
          <p:nvPr/>
        </p:nvSpPr>
        <p:spPr>
          <a:xfrm>
            <a:off x="2861021" y="3718962"/>
            <a:ext cx="1027135" cy="5539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500" dirty="0">
                <a:latin typeface="American Typewriter" panose="02090604020004020304" pitchFamily="18" charset="77"/>
              </a:rPr>
              <a:t>PACKET TYPE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F5207BC-3542-78ED-9999-A8BDDDBF1E61}"/>
              </a:ext>
            </a:extLst>
          </p:cNvPr>
          <p:cNvSpPr txBox="1"/>
          <p:nvPr/>
        </p:nvSpPr>
        <p:spPr>
          <a:xfrm>
            <a:off x="3799825" y="3517861"/>
            <a:ext cx="1027135" cy="7848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500" dirty="0">
                <a:latin typeface="American Typewriter" panose="02090604020004020304" pitchFamily="18" charset="77"/>
              </a:rPr>
              <a:t>SEC. HDR. FLAG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930957-39BB-4701-CD13-9E60ACE3B683}"/>
              </a:ext>
            </a:extLst>
          </p:cNvPr>
          <p:cNvSpPr txBox="1"/>
          <p:nvPr/>
        </p:nvSpPr>
        <p:spPr>
          <a:xfrm>
            <a:off x="4686807" y="3484689"/>
            <a:ext cx="1541018" cy="7848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500" dirty="0">
                <a:latin typeface="American Typewriter" panose="02090604020004020304" pitchFamily="18" charset="77"/>
              </a:rPr>
              <a:t>APPLICATION PROCESS IDENTIFIER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98959F-A94B-553D-C6EA-AC109ECE2829}"/>
              </a:ext>
            </a:extLst>
          </p:cNvPr>
          <p:cNvSpPr txBox="1"/>
          <p:nvPr/>
        </p:nvSpPr>
        <p:spPr>
          <a:xfrm>
            <a:off x="6418545" y="2683131"/>
            <a:ext cx="2141951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latin typeface="American Typewriter" panose="02090604020004020304" pitchFamily="18" charset="77"/>
              </a:rPr>
              <a:t>PACKET SEQUENCE CONTROL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1758672-AB0B-12D7-CA53-F2DE3A3E596E}"/>
              </a:ext>
            </a:extLst>
          </p:cNvPr>
          <p:cNvCxnSpPr/>
          <p:nvPr/>
        </p:nvCxnSpPr>
        <p:spPr>
          <a:xfrm>
            <a:off x="7264471" y="3443092"/>
            <a:ext cx="0" cy="1822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E5FEEBE-5264-88AC-3296-8C2EE56F0AF2}"/>
              </a:ext>
            </a:extLst>
          </p:cNvPr>
          <p:cNvSpPr txBox="1"/>
          <p:nvPr/>
        </p:nvSpPr>
        <p:spPr>
          <a:xfrm>
            <a:off x="6079988" y="3574616"/>
            <a:ext cx="1213224" cy="5539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500" dirty="0">
                <a:latin typeface="American Typewriter" panose="02090604020004020304" pitchFamily="18" charset="77"/>
              </a:rPr>
              <a:t>SEQUENCE FLAGS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C8CA6EA-03C8-EF87-E478-68C3DD5C65CF}"/>
              </a:ext>
            </a:extLst>
          </p:cNvPr>
          <p:cNvSpPr txBox="1"/>
          <p:nvPr/>
        </p:nvSpPr>
        <p:spPr>
          <a:xfrm>
            <a:off x="7166788" y="3417647"/>
            <a:ext cx="1729492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500" dirty="0">
                <a:latin typeface="American Typewriter" panose="02090604020004020304" pitchFamily="18" charset="77"/>
              </a:rPr>
              <a:t>PACKET SEQUENCE COUNT OR PACKET NAME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830E68-E6CC-3C46-1E45-FDFF4DE8E960}"/>
              </a:ext>
            </a:extLst>
          </p:cNvPr>
          <p:cNvSpPr txBox="1"/>
          <p:nvPr/>
        </p:nvSpPr>
        <p:spPr>
          <a:xfrm>
            <a:off x="9080342" y="3063049"/>
            <a:ext cx="1350711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latin typeface="American Typewriter" panose="02090604020004020304" pitchFamily="18" charset="77"/>
              </a:rPr>
              <a:t>PACKET DATA LENGTH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C13A4A6-0164-D8BF-E639-74DDAF06C91A}"/>
              </a:ext>
            </a:extLst>
          </p:cNvPr>
          <p:cNvSpPr txBox="1"/>
          <p:nvPr/>
        </p:nvSpPr>
        <p:spPr>
          <a:xfrm>
            <a:off x="1743726" y="4882205"/>
            <a:ext cx="1027135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3 bits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BC0E47-0077-2212-22F1-9031485BCFDB}"/>
              </a:ext>
            </a:extLst>
          </p:cNvPr>
          <p:cNvSpPr txBox="1"/>
          <p:nvPr/>
        </p:nvSpPr>
        <p:spPr>
          <a:xfrm>
            <a:off x="2885057" y="4882205"/>
            <a:ext cx="1027135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1 bit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975828-E048-F5EC-11F1-6554A41401A2}"/>
              </a:ext>
            </a:extLst>
          </p:cNvPr>
          <p:cNvSpPr txBox="1"/>
          <p:nvPr/>
        </p:nvSpPr>
        <p:spPr>
          <a:xfrm>
            <a:off x="3780771" y="4856760"/>
            <a:ext cx="1027135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1 bit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6C5C83A-A0A4-FA07-3019-AFD452D5BB50}"/>
              </a:ext>
            </a:extLst>
          </p:cNvPr>
          <p:cNvSpPr txBox="1"/>
          <p:nvPr/>
        </p:nvSpPr>
        <p:spPr>
          <a:xfrm>
            <a:off x="4947056" y="4856759"/>
            <a:ext cx="1027135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11 bits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8B2835-716C-9D09-A6DF-D7D0545E44C0}"/>
              </a:ext>
            </a:extLst>
          </p:cNvPr>
          <p:cNvSpPr txBox="1"/>
          <p:nvPr/>
        </p:nvSpPr>
        <p:spPr>
          <a:xfrm>
            <a:off x="6174704" y="4856758"/>
            <a:ext cx="1027135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2 bits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781488-DECB-3E3D-8D3D-6DC80F32EB06}"/>
              </a:ext>
            </a:extLst>
          </p:cNvPr>
          <p:cNvSpPr txBox="1"/>
          <p:nvPr/>
        </p:nvSpPr>
        <p:spPr>
          <a:xfrm>
            <a:off x="7517966" y="4856758"/>
            <a:ext cx="1027135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14 bits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EA8321A-1E8B-7626-4446-24387E5BAF63}"/>
              </a:ext>
            </a:extLst>
          </p:cNvPr>
          <p:cNvCxnSpPr/>
          <p:nvPr/>
        </p:nvCxnSpPr>
        <p:spPr>
          <a:xfrm>
            <a:off x="1540699" y="5574082"/>
            <a:ext cx="4582439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57B3708-E2B1-6DB0-5FD9-FB4C1366C0AC}"/>
              </a:ext>
            </a:extLst>
          </p:cNvPr>
          <p:cNvCxnSpPr/>
          <p:nvPr/>
        </p:nvCxnSpPr>
        <p:spPr>
          <a:xfrm>
            <a:off x="6123138" y="5574082"/>
            <a:ext cx="2732763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9A7EF92-B524-A21C-A2E5-9DFFD98B6375}"/>
              </a:ext>
            </a:extLst>
          </p:cNvPr>
          <p:cNvCxnSpPr/>
          <p:nvPr/>
        </p:nvCxnSpPr>
        <p:spPr>
          <a:xfrm>
            <a:off x="8855901" y="5574082"/>
            <a:ext cx="1793308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D91DFBE-3B4A-AE87-BA8A-BB38E837734E}"/>
              </a:ext>
            </a:extLst>
          </p:cNvPr>
          <p:cNvSpPr txBox="1"/>
          <p:nvPr/>
        </p:nvSpPr>
        <p:spPr>
          <a:xfrm>
            <a:off x="3319396" y="5625485"/>
            <a:ext cx="1027135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2 octets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5347B7E-DF8A-0A52-B31C-0732784BB58D}"/>
              </a:ext>
            </a:extLst>
          </p:cNvPr>
          <p:cNvSpPr txBox="1"/>
          <p:nvPr/>
        </p:nvSpPr>
        <p:spPr>
          <a:xfrm>
            <a:off x="6972820" y="5625485"/>
            <a:ext cx="1027135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2 octets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7E36113-2A8A-DDB3-C119-CB390959324B}"/>
              </a:ext>
            </a:extLst>
          </p:cNvPr>
          <p:cNvSpPr txBox="1"/>
          <p:nvPr/>
        </p:nvSpPr>
        <p:spPr>
          <a:xfrm>
            <a:off x="9238987" y="5619629"/>
            <a:ext cx="1027135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2 octets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3F978B2-C86F-C097-52FA-AF7EAD484FDF}"/>
              </a:ext>
            </a:extLst>
          </p:cNvPr>
          <p:cNvSpPr txBox="1"/>
          <p:nvPr/>
        </p:nvSpPr>
        <p:spPr>
          <a:xfrm>
            <a:off x="9235254" y="4856758"/>
            <a:ext cx="1027135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16 bits</a:t>
            </a:r>
          </a:p>
        </p:txBody>
      </p:sp>
    </p:spTree>
    <p:extLst>
      <p:ext uri="{BB962C8B-B14F-4D97-AF65-F5344CB8AC3E}">
        <p14:creationId xmlns:p14="http://schemas.microsoft.com/office/powerpoint/2010/main" val="139918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F1FD3-94F4-49B0-6A79-B58C9BAF6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799A-F344-E8FF-7706-E4BFC8EF7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432" y="-27463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merican Typewriter" panose="02090604020004020304" pitchFamily="18" charset="77"/>
              </a:rPr>
              <a:t>Field descriptions</a:t>
            </a:r>
          </a:p>
        </p:txBody>
      </p:sp>
      <p:pic>
        <p:nvPicPr>
          <p:cNvPr id="4" name="Picture 3" descr="A diagram of a packet&#10;&#10;AI-generated content may be incorrect.">
            <a:extLst>
              <a:ext uri="{FF2B5EF4-FFF2-40B4-BE49-F238E27FC236}">
                <a16:creationId xmlns:a16="http://schemas.microsoft.com/office/drawing/2014/main" id="{12DCF212-5455-EE2F-5F63-5FCE45A8A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88" y="654594"/>
            <a:ext cx="6703423" cy="31600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047E2E-6C63-F9FE-7877-81456DE8A8E8}"/>
              </a:ext>
            </a:extLst>
          </p:cNvPr>
          <p:cNvSpPr txBox="1"/>
          <p:nvPr/>
        </p:nvSpPr>
        <p:spPr>
          <a:xfrm>
            <a:off x="290886" y="3925389"/>
            <a:ext cx="286597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merican Typewriter" panose="02090604020004020304" pitchFamily="18" charset="77"/>
              </a:rPr>
              <a:t>PACKET VERSION NUMBER:</a:t>
            </a:r>
          </a:p>
          <a:p>
            <a:r>
              <a:rPr lang="en-US" sz="800" dirty="0">
                <a:latin typeface="American Typewriter" panose="02090604020004020304" pitchFamily="18" charset="77"/>
              </a:rPr>
              <a:t>- ‘000’ identifies data unit as a Space Packet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B0964A-4DAD-61E9-7A02-2D2573AFC9E3}"/>
              </a:ext>
            </a:extLst>
          </p:cNvPr>
          <p:cNvSpPr txBox="1"/>
          <p:nvPr/>
        </p:nvSpPr>
        <p:spPr>
          <a:xfrm>
            <a:off x="290884" y="4481027"/>
            <a:ext cx="28659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merican Typewriter" panose="02090604020004020304" pitchFamily="18" charset="77"/>
              </a:rPr>
              <a:t>PACKET TYPE:</a:t>
            </a:r>
          </a:p>
          <a:p>
            <a:r>
              <a:rPr lang="en-US" sz="800" dirty="0">
                <a:latin typeface="American Typewriter" panose="02090604020004020304" pitchFamily="18" charset="77"/>
              </a:rPr>
              <a:t>- ‘0’ for telemetry (or reporting)</a:t>
            </a:r>
          </a:p>
          <a:p>
            <a:r>
              <a:rPr lang="en-US" sz="800" dirty="0">
                <a:latin typeface="American Typewriter" panose="02090604020004020304" pitchFamily="18" charset="77"/>
              </a:rPr>
              <a:t>- ‘1’ for telecommand (or requesting)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4E7C0-5C12-F16D-D036-63D831252EB6}"/>
              </a:ext>
            </a:extLst>
          </p:cNvPr>
          <p:cNvSpPr txBox="1"/>
          <p:nvPr/>
        </p:nvSpPr>
        <p:spPr>
          <a:xfrm>
            <a:off x="290884" y="5154803"/>
            <a:ext cx="28659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merican Typewriter" panose="02090604020004020304" pitchFamily="18" charset="77"/>
              </a:rPr>
              <a:t>SECONDARY HEADER FLAG:</a:t>
            </a:r>
          </a:p>
          <a:p>
            <a:r>
              <a:rPr lang="en-US" sz="800" dirty="0">
                <a:latin typeface="American Typewriter" panose="02090604020004020304" pitchFamily="18" charset="77"/>
              </a:rPr>
              <a:t>- Indicates presence of a Packet Secondary Header</a:t>
            </a:r>
          </a:p>
          <a:p>
            <a:r>
              <a:rPr lang="en-US" sz="800" dirty="0">
                <a:latin typeface="American Typewriter" panose="02090604020004020304" pitchFamily="18" charset="77"/>
              </a:rPr>
              <a:t>- ‘0’ no Packet Secondary Header</a:t>
            </a:r>
          </a:p>
          <a:p>
            <a:r>
              <a:rPr lang="en-US" sz="800" dirty="0">
                <a:latin typeface="American Typewriter" panose="02090604020004020304" pitchFamily="18" charset="77"/>
              </a:rPr>
              <a:t>- ‘1’ Packet Secondary Header present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5A6A26-C4E4-F055-D91D-02DBDBADB2C2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3156858" y="3069771"/>
            <a:ext cx="250371" cy="1055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0B3633-04B2-DF21-E7D0-9979A740B0AD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3156856" y="3052358"/>
            <a:ext cx="962843" cy="1690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2D9136-083D-8A08-B64F-D60DF674B445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3156856" y="3052358"/>
            <a:ext cx="1865965" cy="2425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48293D-88A0-7B9D-7EA8-7996D05AB1EC}"/>
              </a:ext>
            </a:extLst>
          </p:cNvPr>
          <p:cNvSpPr txBox="1"/>
          <p:nvPr/>
        </p:nvSpPr>
        <p:spPr>
          <a:xfrm>
            <a:off x="290884" y="5981245"/>
            <a:ext cx="286597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merican Typewriter" panose="02090604020004020304" pitchFamily="18" charset="77"/>
              </a:rPr>
              <a:t>APPLICATION PROCESS IDENTIFIER: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latin typeface="American Typewriter" panose="02090604020004020304" pitchFamily="18" charset="77"/>
              </a:rPr>
              <a:t>Provides a naming mechanism for the managed data path.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4834EC-5DE2-27B2-A072-39E37C1B3B53}"/>
              </a:ext>
            </a:extLst>
          </p:cNvPr>
          <p:cNvSpPr txBox="1"/>
          <p:nvPr/>
        </p:nvSpPr>
        <p:spPr>
          <a:xfrm>
            <a:off x="9039070" y="5596524"/>
            <a:ext cx="2865972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merican Typewriter" panose="02090604020004020304" pitchFamily="18" charset="77"/>
              </a:rPr>
              <a:t>SEQUENCE FLAGS:</a:t>
            </a:r>
          </a:p>
          <a:p>
            <a:r>
              <a:rPr lang="en-US" sz="800" dirty="0">
                <a:latin typeface="American Typewriter" panose="02090604020004020304" pitchFamily="18" charset="77"/>
              </a:rPr>
              <a:t>- ‘00’ if SP contains continuation segment of User Data</a:t>
            </a:r>
          </a:p>
          <a:p>
            <a:r>
              <a:rPr lang="en-US" sz="800" dirty="0">
                <a:latin typeface="American Typewriter" panose="02090604020004020304" pitchFamily="18" charset="77"/>
              </a:rPr>
              <a:t>- ‘01’ if SP contains first segment of User Data</a:t>
            </a:r>
          </a:p>
          <a:p>
            <a:r>
              <a:rPr lang="en-US" sz="800" dirty="0">
                <a:latin typeface="American Typewriter" panose="02090604020004020304" pitchFamily="18" charset="77"/>
              </a:rPr>
              <a:t>- ‘10’ if SP contains last segment of User Data</a:t>
            </a:r>
          </a:p>
          <a:p>
            <a:r>
              <a:rPr lang="en-US" sz="800" dirty="0">
                <a:latin typeface="American Typewriter" panose="02090604020004020304" pitchFamily="18" charset="77"/>
              </a:rPr>
              <a:t>- ‘11’ if SP contains unsegmented User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858832-1709-1E95-1760-EA38B0413079}"/>
              </a:ext>
            </a:extLst>
          </p:cNvPr>
          <p:cNvSpPr txBox="1"/>
          <p:nvPr/>
        </p:nvSpPr>
        <p:spPr>
          <a:xfrm>
            <a:off x="9039070" y="3925389"/>
            <a:ext cx="28659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merican Typewriter" panose="02090604020004020304" pitchFamily="18" charset="77"/>
              </a:rPr>
              <a:t>PACKET DATA LENGTH:</a:t>
            </a:r>
          </a:p>
          <a:p>
            <a:r>
              <a:rPr lang="en-US" sz="800" dirty="0">
                <a:latin typeface="American Typewriter" panose="02090604020004020304" pitchFamily="18" charset="77"/>
              </a:rPr>
              <a:t>- Contains the length count, C, that is one fewer than the length of the Packet Data Field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9C5E98-8F84-EC55-D710-02E3EEF52B1F}"/>
              </a:ext>
            </a:extLst>
          </p:cNvPr>
          <p:cNvSpPr txBox="1"/>
          <p:nvPr/>
        </p:nvSpPr>
        <p:spPr>
          <a:xfrm>
            <a:off x="9039070" y="4588748"/>
            <a:ext cx="2865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merican Typewriter" panose="02090604020004020304" pitchFamily="18" charset="77"/>
              </a:rPr>
              <a:t>PACKET SEQUENCE COUNT OR PACKET NAME:</a:t>
            </a:r>
          </a:p>
          <a:p>
            <a:r>
              <a:rPr lang="en-US" sz="800" dirty="0">
                <a:latin typeface="American Typewriter" panose="02090604020004020304" pitchFamily="18" charset="77"/>
              </a:rPr>
              <a:t>- Sequential binary count of each Space Packet generated by the user application identified by the APID.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323A06D-D425-43FC-5F9E-802CFA257F0B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153400" y="3069771"/>
            <a:ext cx="885670" cy="1117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8FBDE66-3894-9EF5-7DAA-5920C87DB91B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7369629" y="3069771"/>
            <a:ext cx="1669441" cy="1934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0A67AC8-18A5-C773-00FF-E9C4A4A0E782}"/>
              </a:ext>
            </a:extLst>
          </p:cNvPr>
          <p:cNvCxnSpPr>
            <a:endCxn id="26" idx="1"/>
          </p:cNvCxnSpPr>
          <p:nvPr/>
        </p:nvCxnSpPr>
        <p:spPr>
          <a:xfrm>
            <a:off x="6400545" y="3052358"/>
            <a:ext cx="2638525" cy="2928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88F9465-610B-6B2C-13ED-619262F2CE2E}"/>
              </a:ext>
            </a:extLst>
          </p:cNvPr>
          <p:cNvCxnSpPr>
            <a:endCxn id="20" idx="3"/>
          </p:cNvCxnSpPr>
          <p:nvPr/>
        </p:nvCxnSpPr>
        <p:spPr>
          <a:xfrm flipH="1">
            <a:off x="3156856" y="3069771"/>
            <a:ext cx="2492830" cy="32654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13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AA4E0-B879-615A-26D5-256974B78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F481-DE4F-D1E3-DFAC-5591236FB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merican Typewriter" panose="02090604020004020304" pitchFamily="18" charset="77"/>
              </a:rPr>
              <a:t>Packet Primary Header – Byte-fields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19D65C-1B5D-91DC-E5B1-EE2025496A43}"/>
              </a:ext>
            </a:extLst>
          </p:cNvPr>
          <p:cNvSpPr/>
          <p:nvPr/>
        </p:nvSpPr>
        <p:spPr>
          <a:xfrm>
            <a:off x="1542789" y="2533390"/>
            <a:ext cx="9106420" cy="271814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640E6E8-05CD-C1F4-E44F-D459C049455A}"/>
              </a:ext>
            </a:extLst>
          </p:cNvPr>
          <p:cNvCxnSpPr>
            <a:cxnSpLocks/>
          </p:cNvCxnSpPr>
          <p:nvPr/>
        </p:nvCxnSpPr>
        <p:spPr>
          <a:xfrm>
            <a:off x="1542789" y="2069763"/>
            <a:ext cx="0" cy="4105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C1D2841-82C4-F0F9-3194-349A44929A64}"/>
              </a:ext>
            </a:extLst>
          </p:cNvPr>
          <p:cNvCxnSpPr>
            <a:cxnSpLocks/>
          </p:cNvCxnSpPr>
          <p:nvPr/>
        </p:nvCxnSpPr>
        <p:spPr>
          <a:xfrm>
            <a:off x="10651299" y="2069763"/>
            <a:ext cx="0" cy="4130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9C31106-A7A2-1DC3-547E-E561EDA29449}"/>
              </a:ext>
            </a:extLst>
          </p:cNvPr>
          <p:cNvCxnSpPr>
            <a:cxnSpLocks/>
          </p:cNvCxnSpPr>
          <p:nvPr/>
        </p:nvCxnSpPr>
        <p:spPr>
          <a:xfrm>
            <a:off x="1542789" y="2242160"/>
            <a:ext cx="9106422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6F96383-3136-CB8B-C45B-4B2FF53B0961}"/>
              </a:ext>
            </a:extLst>
          </p:cNvPr>
          <p:cNvSpPr txBox="1"/>
          <p:nvPr/>
        </p:nvSpPr>
        <p:spPr>
          <a:xfrm>
            <a:off x="4365581" y="1872828"/>
            <a:ext cx="351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merican Typewriter" panose="02090604020004020304" pitchFamily="18" charset="77"/>
              </a:rPr>
              <a:t>PACKET PRIMARY HEADER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0496BB-438A-0075-D74D-624993DB6BAE}"/>
              </a:ext>
            </a:extLst>
          </p:cNvPr>
          <p:cNvCxnSpPr>
            <a:cxnSpLocks/>
          </p:cNvCxnSpPr>
          <p:nvPr/>
        </p:nvCxnSpPr>
        <p:spPr>
          <a:xfrm>
            <a:off x="2918564" y="2533390"/>
            <a:ext cx="0" cy="27181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94272E-1F78-8D4F-8225-5A90242FA43A}"/>
              </a:ext>
            </a:extLst>
          </p:cNvPr>
          <p:cNvCxnSpPr>
            <a:cxnSpLocks/>
          </p:cNvCxnSpPr>
          <p:nvPr/>
        </p:nvCxnSpPr>
        <p:spPr>
          <a:xfrm>
            <a:off x="6123139" y="2533390"/>
            <a:ext cx="0" cy="36544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6E8C43-9275-E7AD-B523-285E1118DC1C}"/>
              </a:ext>
            </a:extLst>
          </p:cNvPr>
          <p:cNvCxnSpPr/>
          <p:nvPr/>
        </p:nvCxnSpPr>
        <p:spPr>
          <a:xfrm>
            <a:off x="8855901" y="2533390"/>
            <a:ext cx="0" cy="3641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8966904-8363-E531-2065-04A99BD6DB9A}"/>
              </a:ext>
            </a:extLst>
          </p:cNvPr>
          <p:cNvCxnSpPr/>
          <p:nvPr/>
        </p:nvCxnSpPr>
        <p:spPr>
          <a:xfrm>
            <a:off x="2918564" y="3429000"/>
            <a:ext cx="593733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F89B74D-3538-19E6-F41C-5FEE0987B87B}"/>
              </a:ext>
            </a:extLst>
          </p:cNvPr>
          <p:cNvCxnSpPr/>
          <p:nvPr/>
        </p:nvCxnSpPr>
        <p:spPr>
          <a:xfrm>
            <a:off x="3832964" y="3429000"/>
            <a:ext cx="0" cy="1822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8FD9433-C0F2-B088-0C6A-84AF51014FC1}"/>
              </a:ext>
            </a:extLst>
          </p:cNvPr>
          <p:cNvCxnSpPr/>
          <p:nvPr/>
        </p:nvCxnSpPr>
        <p:spPr>
          <a:xfrm>
            <a:off x="4759890" y="3429000"/>
            <a:ext cx="0" cy="1822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C07FE69-FC8D-7D7B-A5F4-D5A89D441153}"/>
              </a:ext>
            </a:extLst>
          </p:cNvPr>
          <p:cNvSpPr txBox="1"/>
          <p:nvPr/>
        </p:nvSpPr>
        <p:spPr>
          <a:xfrm>
            <a:off x="1540699" y="3061466"/>
            <a:ext cx="1350711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latin typeface="American Typewriter" panose="02090604020004020304" pitchFamily="18" charset="77"/>
              </a:rPr>
              <a:t>PACKET VERSION NUMBER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3CA3943-6772-3E14-6968-44787D0612BB}"/>
              </a:ext>
            </a:extLst>
          </p:cNvPr>
          <p:cNvSpPr txBox="1"/>
          <p:nvPr/>
        </p:nvSpPr>
        <p:spPr>
          <a:xfrm>
            <a:off x="3446744" y="2698610"/>
            <a:ext cx="2141951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latin typeface="American Typewriter" panose="02090604020004020304" pitchFamily="18" charset="77"/>
              </a:rPr>
              <a:t>PACKET IDENTIFICATION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7814BEC-F088-91E0-E341-1F2BEF8AFFB6}"/>
              </a:ext>
            </a:extLst>
          </p:cNvPr>
          <p:cNvSpPr txBox="1"/>
          <p:nvPr/>
        </p:nvSpPr>
        <p:spPr>
          <a:xfrm>
            <a:off x="2861021" y="3718962"/>
            <a:ext cx="1027135" cy="5539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500" dirty="0">
                <a:latin typeface="American Typewriter" panose="02090604020004020304" pitchFamily="18" charset="77"/>
              </a:rPr>
              <a:t>PACKET TYPE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E54FBA-7182-A2F6-0D5A-50995EA66416}"/>
              </a:ext>
            </a:extLst>
          </p:cNvPr>
          <p:cNvSpPr txBox="1"/>
          <p:nvPr/>
        </p:nvSpPr>
        <p:spPr>
          <a:xfrm>
            <a:off x="3799825" y="3517861"/>
            <a:ext cx="1027135" cy="7848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500" dirty="0">
                <a:latin typeface="American Typewriter" panose="02090604020004020304" pitchFamily="18" charset="77"/>
              </a:rPr>
              <a:t>SEC. HDR. FLAG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BC0F78-28D9-5D76-14C4-4A3D81EB9EEC}"/>
              </a:ext>
            </a:extLst>
          </p:cNvPr>
          <p:cNvSpPr txBox="1"/>
          <p:nvPr/>
        </p:nvSpPr>
        <p:spPr>
          <a:xfrm>
            <a:off x="4686807" y="3484689"/>
            <a:ext cx="1541018" cy="7848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500" dirty="0">
                <a:latin typeface="American Typewriter" panose="02090604020004020304" pitchFamily="18" charset="77"/>
              </a:rPr>
              <a:t>APPLICATION PROCESS IDENTIFIER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C82A4D-25BF-B09F-34D5-1561CF952166}"/>
              </a:ext>
            </a:extLst>
          </p:cNvPr>
          <p:cNvSpPr txBox="1"/>
          <p:nvPr/>
        </p:nvSpPr>
        <p:spPr>
          <a:xfrm>
            <a:off x="6418545" y="2683131"/>
            <a:ext cx="2141951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latin typeface="American Typewriter" panose="02090604020004020304" pitchFamily="18" charset="77"/>
              </a:rPr>
              <a:t>PACKET SEQUENCE CONTROL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1B65B07-161C-7818-1F05-08237B9CD89E}"/>
              </a:ext>
            </a:extLst>
          </p:cNvPr>
          <p:cNvCxnSpPr/>
          <p:nvPr/>
        </p:nvCxnSpPr>
        <p:spPr>
          <a:xfrm>
            <a:off x="7264471" y="3443092"/>
            <a:ext cx="0" cy="1822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B2B7FCE-2BB4-2EEE-19D8-EA3751BD057B}"/>
              </a:ext>
            </a:extLst>
          </p:cNvPr>
          <p:cNvSpPr txBox="1"/>
          <p:nvPr/>
        </p:nvSpPr>
        <p:spPr>
          <a:xfrm>
            <a:off x="6079988" y="3574616"/>
            <a:ext cx="1213224" cy="5539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500" dirty="0">
                <a:latin typeface="American Typewriter" panose="02090604020004020304" pitchFamily="18" charset="77"/>
              </a:rPr>
              <a:t>SEQUENCE FLAGS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145F95D-12A1-A828-816F-0FBA59E75F9E}"/>
              </a:ext>
            </a:extLst>
          </p:cNvPr>
          <p:cNvSpPr txBox="1"/>
          <p:nvPr/>
        </p:nvSpPr>
        <p:spPr>
          <a:xfrm>
            <a:off x="7166788" y="3417647"/>
            <a:ext cx="1729492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500" dirty="0">
                <a:latin typeface="American Typewriter" panose="02090604020004020304" pitchFamily="18" charset="77"/>
              </a:rPr>
              <a:t>PACKET SEQUENCE COUNT OR PACKET NAME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3741491-E9B1-BC75-12D8-A61E2D2CA1B8}"/>
              </a:ext>
            </a:extLst>
          </p:cNvPr>
          <p:cNvSpPr txBox="1"/>
          <p:nvPr/>
        </p:nvSpPr>
        <p:spPr>
          <a:xfrm>
            <a:off x="9080342" y="3063049"/>
            <a:ext cx="1350711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latin typeface="American Typewriter" panose="02090604020004020304" pitchFamily="18" charset="77"/>
              </a:rPr>
              <a:t>PACKET DATA LENGTH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856480A-893B-0854-8950-D82C8F2435AB}"/>
              </a:ext>
            </a:extLst>
          </p:cNvPr>
          <p:cNvSpPr txBox="1"/>
          <p:nvPr/>
        </p:nvSpPr>
        <p:spPr>
          <a:xfrm>
            <a:off x="1743726" y="4789872"/>
            <a:ext cx="1027135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1 byte:</a:t>
            </a:r>
          </a:p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0x00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71A4FC1-0DEF-9859-572C-9F1D31D85FB9}"/>
              </a:ext>
            </a:extLst>
          </p:cNvPr>
          <p:cNvSpPr txBox="1"/>
          <p:nvPr/>
        </p:nvSpPr>
        <p:spPr>
          <a:xfrm>
            <a:off x="2891410" y="4620071"/>
            <a:ext cx="102713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1 byte:</a:t>
            </a:r>
          </a:p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0x00 – 0x01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35B4C3-0167-4141-D862-82EA95AC21FF}"/>
              </a:ext>
            </a:extLst>
          </p:cNvPr>
          <p:cNvSpPr txBox="1"/>
          <p:nvPr/>
        </p:nvSpPr>
        <p:spPr>
          <a:xfrm>
            <a:off x="3797729" y="4621676"/>
            <a:ext cx="102713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1 byte: 0x00 – 0x01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92A369D-F790-692C-CF38-7002A22FC5D4}"/>
              </a:ext>
            </a:extLst>
          </p:cNvPr>
          <p:cNvSpPr txBox="1"/>
          <p:nvPr/>
        </p:nvSpPr>
        <p:spPr>
          <a:xfrm>
            <a:off x="4939060" y="4630907"/>
            <a:ext cx="102713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2 bytes:</a:t>
            </a:r>
          </a:p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0x0000 – 0xFFFF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B82853-8EB6-99B4-76A0-BD1645E228F5}"/>
              </a:ext>
            </a:extLst>
          </p:cNvPr>
          <p:cNvSpPr txBox="1"/>
          <p:nvPr/>
        </p:nvSpPr>
        <p:spPr>
          <a:xfrm>
            <a:off x="6173484" y="4620070"/>
            <a:ext cx="102713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1 byte: 0x00 – 0x03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693C7F-6A7D-CC85-3B2F-CE0B86CFE7A9}"/>
              </a:ext>
            </a:extLst>
          </p:cNvPr>
          <p:cNvSpPr txBox="1"/>
          <p:nvPr/>
        </p:nvSpPr>
        <p:spPr>
          <a:xfrm>
            <a:off x="7518075" y="4620070"/>
            <a:ext cx="102713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2 bytes: 0x0000 – 0xFFFF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B6FAC9B-81C4-3267-6803-251C07D2670D}"/>
              </a:ext>
            </a:extLst>
          </p:cNvPr>
          <p:cNvCxnSpPr/>
          <p:nvPr/>
        </p:nvCxnSpPr>
        <p:spPr>
          <a:xfrm>
            <a:off x="1540699" y="5574082"/>
            <a:ext cx="4582439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C578918-038D-3FBF-EB18-F8C32C03AFFA}"/>
              </a:ext>
            </a:extLst>
          </p:cNvPr>
          <p:cNvCxnSpPr/>
          <p:nvPr/>
        </p:nvCxnSpPr>
        <p:spPr>
          <a:xfrm>
            <a:off x="6123138" y="5574082"/>
            <a:ext cx="2732763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316C325-E861-7155-EF4D-7EB895620C29}"/>
              </a:ext>
            </a:extLst>
          </p:cNvPr>
          <p:cNvCxnSpPr/>
          <p:nvPr/>
        </p:nvCxnSpPr>
        <p:spPr>
          <a:xfrm>
            <a:off x="8855901" y="5574082"/>
            <a:ext cx="1793308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3B007DD-CFE8-6EF4-F29B-069FFC06F75B}"/>
              </a:ext>
            </a:extLst>
          </p:cNvPr>
          <p:cNvSpPr txBox="1"/>
          <p:nvPr/>
        </p:nvSpPr>
        <p:spPr>
          <a:xfrm>
            <a:off x="3319396" y="5625485"/>
            <a:ext cx="1027135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5 bytes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E0F2E81-1B4E-61E7-D98A-B5912C6500DF}"/>
              </a:ext>
            </a:extLst>
          </p:cNvPr>
          <p:cNvSpPr txBox="1"/>
          <p:nvPr/>
        </p:nvSpPr>
        <p:spPr>
          <a:xfrm>
            <a:off x="6972820" y="5625485"/>
            <a:ext cx="1027135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3 bytes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DA76197-5351-987D-C8C1-5E33B759FD8B}"/>
              </a:ext>
            </a:extLst>
          </p:cNvPr>
          <p:cNvSpPr txBox="1"/>
          <p:nvPr/>
        </p:nvSpPr>
        <p:spPr>
          <a:xfrm>
            <a:off x="9238987" y="5619629"/>
            <a:ext cx="1027135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2 bytes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0206E2-09E5-C684-7A8E-E07CDB81A43D}"/>
              </a:ext>
            </a:extLst>
          </p:cNvPr>
          <p:cNvSpPr txBox="1"/>
          <p:nvPr/>
        </p:nvSpPr>
        <p:spPr>
          <a:xfrm>
            <a:off x="9244208" y="4649667"/>
            <a:ext cx="1027135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2 bytes: 0x0000 – 0xFFFF</a:t>
            </a:r>
          </a:p>
        </p:txBody>
      </p:sp>
    </p:spTree>
    <p:extLst>
      <p:ext uri="{BB962C8B-B14F-4D97-AF65-F5344CB8AC3E}">
        <p14:creationId xmlns:p14="http://schemas.microsoft.com/office/powerpoint/2010/main" val="130172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7ED89-007B-3B24-0852-4D3E3AAB1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3686-7549-90A3-469D-2AA5733D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merican Typewriter" panose="02090604020004020304" pitchFamily="18" charset="77"/>
              </a:rPr>
              <a:t>XBNF Grammar</a:t>
            </a:r>
          </a:p>
        </p:txBody>
      </p:sp>
      <p:pic>
        <p:nvPicPr>
          <p:cNvPr id="18" name="Picture 17" descr="A computer screen with white text&#10;&#10;AI-generated content may be incorrect.">
            <a:extLst>
              <a:ext uri="{FF2B5EF4-FFF2-40B4-BE49-F238E27FC236}">
                <a16:creationId xmlns:a16="http://schemas.microsoft.com/office/drawing/2014/main" id="{EBF0E5CC-A742-BDCE-3657-E180734F5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351" y="1834651"/>
            <a:ext cx="9209297" cy="362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61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FF62C-FA4A-7A9F-DA90-4C2EAE483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diagram of a packet&#10;&#10;AI-generated content may be incorrect.">
            <a:extLst>
              <a:ext uri="{FF2B5EF4-FFF2-40B4-BE49-F238E27FC236}">
                <a16:creationId xmlns:a16="http://schemas.microsoft.com/office/drawing/2014/main" id="{F231AA42-F4D9-20D1-3682-3068681F4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615" y="1034895"/>
            <a:ext cx="5261815" cy="2577726"/>
          </a:xfrm>
          <a:prstGeom prst="rect">
            <a:avLst/>
          </a:prstGeom>
        </p:spPr>
      </p:pic>
      <p:pic>
        <p:nvPicPr>
          <p:cNvPr id="18" name="Picture 17" descr="A computer screen with white text&#10;&#10;AI-generated content may be incorrect.">
            <a:extLst>
              <a:ext uri="{FF2B5EF4-FFF2-40B4-BE49-F238E27FC236}">
                <a16:creationId xmlns:a16="http://schemas.microsoft.com/office/drawing/2014/main" id="{D91E19FC-1CB4-D5A8-5632-F42F1AA35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7707" y="4410582"/>
            <a:ext cx="5756585" cy="2268709"/>
          </a:xfrm>
          <a:prstGeom prst="rect">
            <a:avLst/>
          </a:prstGeom>
        </p:spPr>
      </p:pic>
      <p:pic>
        <p:nvPicPr>
          <p:cNvPr id="4" name="Picture 3" descr="A diagram of a packet&#10;&#10;AI-generated content may be incorrect.">
            <a:extLst>
              <a:ext uri="{FF2B5EF4-FFF2-40B4-BE49-F238E27FC236}">
                <a16:creationId xmlns:a16="http://schemas.microsoft.com/office/drawing/2014/main" id="{79E13046-4668-DA5A-E201-6CF76BE811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70" y="994244"/>
            <a:ext cx="5389280" cy="26183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6D3E4D-3501-0C9A-129D-2BBCB74D6452}"/>
              </a:ext>
            </a:extLst>
          </p:cNvPr>
          <p:cNvSpPr txBox="1"/>
          <p:nvPr/>
        </p:nvSpPr>
        <p:spPr>
          <a:xfrm>
            <a:off x="1578477" y="532579"/>
            <a:ext cx="3278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merican Typewriter" panose="02090604020004020304" pitchFamily="18" charset="77"/>
              </a:rPr>
              <a:t>Bit-field SPP header: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37E8DD-9CC4-FC43-C29E-F0E7D8D81B78}"/>
              </a:ext>
            </a:extLst>
          </p:cNvPr>
          <p:cNvSpPr txBox="1"/>
          <p:nvPr/>
        </p:nvSpPr>
        <p:spPr>
          <a:xfrm>
            <a:off x="7411797" y="532579"/>
            <a:ext cx="3507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merican Typewriter" panose="02090604020004020304" pitchFamily="18" charset="77"/>
              </a:rPr>
              <a:t>Byte-field SPP header: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1999A1-19DB-9528-6F82-4EDF3A2757FD}"/>
              </a:ext>
            </a:extLst>
          </p:cNvPr>
          <p:cNvSpPr txBox="1"/>
          <p:nvPr/>
        </p:nvSpPr>
        <p:spPr>
          <a:xfrm>
            <a:off x="4456769" y="3843453"/>
            <a:ext cx="3278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merican Typewriter" panose="02090604020004020304" pitchFamily="18" charset="77"/>
              </a:rPr>
              <a:t>XBNF Grammar: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8B4B6EA6-7351-79F9-35EF-DE6D3D8EA1EE}"/>
              </a:ext>
            </a:extLst>
          </p:cNvPr>
          <p:cNvSpPr/>
          <p:nvPr/>
        </p:nvSpPr>
        <p:spPr>
          <a:xfrm>
            <a:off x="5848581" y="2303432"/>
            <a:ext cx="622302" cy="45719"/>
          </a:xfrm>
          <a:prstGeom prst="rightArrow">
            <a:avLst/>
          </a:prstGeom>
          <a:ln w="1206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3ADC5BC-FB50-D0FE-4540-5210E18905A1}"/>
              </a:ext>
            </a:extLst>
          </p:cNvPr>
          <p:cNvSpPr/>
          <p:nvPr/>
        </p:nvSpPr>
        <p:spPr>
          <a:xfrm rot="5400000" flipV="1">
            <a:off x="7998163" y="3820593"/>
            <a:ext cx="622302" cy="45719"/>
          </a:xfrm>
          <a:prstGeom prst="rightArrow">
            <a:avLst/>
          </a:prstGeom>
          <a:ln w="1206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83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D7BA4-B4D8-3736-443F-02583BDC1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E543-F38F-523B-398A-A185AA1B8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merican Typewriter" panose="02090604020004020304" pitchFamily="18" charset="77"/>
              </a:rPr>
              <a:t>Screenshot for previous slide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0248C1-E10C-C561-9794-2E33515700BB}"/>
              </a:ext>
            </a:extLst>
          </p:cNvPr>
          <p:cNvSpPr/>
          <p:nvPr/>
        </p:nvSpPr>
        <p:spPr>
          <a:xfrm>
            <a:off x="1542789" y="2533390"/>
            <a:ext cx="9106420" cy="2718147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E398C44-973D-9646-66EB-C6093FEAE711}"/>
              </a:ext>
            </a:extLst>
          </p:cNvPr>
          <p:cNvCxnSpPr>
            <a:cxnSpLocks/>
          </p:cNvCxnSpPr>
          <p:nvPr/>
        </p:nvCxnSpPr>
        <p:spPr>
          <a:xfrm>
            <a:off x="1542789" y="2069763"/>
            <a:ext cx="0" cy="4105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92E545F-9AF1-D466-CA83-03739E459589}"/>
              </a:ext>
            </a:extLst>
          </p:cNvPr>
          <p:cNvCxnSpPr>
            <a:cxnSpLocks/>
          </p:cNvCxnSpPr>
          <p:nvPr/>
        </p:nvCxnSpPr>
        <p:spPr>
          <a:xfrm>
            <a:off x="10651299" y="2069763"/>
            <a:ext cx="0" cy="4130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777799-5D48-1803-1CF0-076FF1D02DC8}"/>
              </a:ext>
            </a:extLst>
          </p:cNvPr>
          <p:cNvCxnSpPr>
            <a:cxnSpLocks/>
          </p:cNvCxnSpPr>
          <p:nvPr/>
        </p:nvCxnSpPr>
        <p:spPr>
          <a:xfrm>
            <a:off x="1542789" y="2242160"/>
            <a:ext cx="9106422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6AAAC2F-BE6E-AB66-FF42-1DB8A016E635}"/>
              </a:ext>
            </a:extLst>
          </p:cNvPr>
          <p:cNvSpPr txBox="1"/>
          <p:nvPr/>
        </p:nvSpPr>
        <p:spPr>
          <a:xfrm>
            <a:off x="4365581" y="1872828"/>
            <a:ext cx="351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merican Typewriter" panose="02090604020004020304" pitchFamily="18" charset="77"/>
              </a:rPr>
              <a:t>PACKET PRIMARY HEADER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CE0BA2-E56E-CAB9-D13F-B45B320EA3E9}"/>
              </a:ext>
            </a:extLst>
          </p:cNvPr>
          <p:cNvCxnSpPr>
            <a:cxnSpLocks/>
          </p:cNvCxnSpPr>
          <p:nvPr/>
        </p:nvCxnSpPr>
        <p:spPr>
          <a:xfrm>
            <a:off x="2918564" y="2533390"/>
            <a:ext cx="0" cy="27181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94D7B2-8535-2A40-DE4F-AAABDBCBC676}"/>
              </a:ext>
            </a:extLst>
          </p:cNvPr>
          <p:cNvCxnSpPr>
            <a:cxnSpLocks/>
          </p:cNvCxnSpPr>
          <p:nvPr/>
        </p:nvCxnSpPr>
        <p:spPr>
          <a:xfrm>
            <a:off x="6123139" y="2533390"/>
            <a:ext cx="0" cy="36544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37FC363-7BB2-096A-629F-12A29A0E027D}"/>
              </a:ext>
            </a:extLst>
          </p:cNvPr>
          <p:cNvCxnSpPr/>
          <p:nvPr/>
        </p:nvCxnSpPr>
        <p:spPr>
          <a:xfrm>
            <a:off x="8855901" y="2533390"/>
            <a:ext cx="0" cy="3641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0F48854-9F48-80EF-9552-9ED69FC7E757}"/>
              </a:ext>
            </a:extLst>
          </p:cNvPr>
          <p:cNvCxnSpPr/>
          <p:nvPr/>
        </p:nvCxnSpPr>
        <p:spPr>
          <a:xfrm>
            <a:off x="2918564" y="3429000"/>
            <a:ext cx="593733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C3BD92A-FFF8-9708-8E50-346F14E48B35}"/>
              </a:ext>
            </a:extLst>
          </p:cNvPr>
          <p:cNvCxnSpPr/>
          <p:nvPr/>
        </p:nvCxnSpPr>
        <p:spPr>
          <a:xfrm>
            <a:off x="3832964" y="3429000"/>
            <a:ext cx="0" cy="1822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DA01C75-650D-62BF-98A9-222B061D9A3D}"/>
              </a:ext>
            </a:extLst>
          </p:cNvPr>
          <p:cNvCxnSpPr/>
          <p:nvPr/>
        </p:nvCxnSpPr>
        <p:spPr>
          <a:xfrm>
            <a:off x="4782192" y="3429000"/>
            <a:ext cx="0" cy="1822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7B8B4E0-74F2-748E-080A-8F1C73B7B87A}"/>
              </a:ext>
            </a:extLst>
          </p:cNvPr>
          <p:cNvSpPr txBox="1"/>
          <p:nvPr/>
        </p:nvSpPr>
        <p:spPr>
          <a:xfrm>
            <a:off x="1540699" y="3061466"/>
            <a:ext cx="1350711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latin typeface="American Typewriter" panose="02090604020004020304" pitchFamily="18" charset="77"/>
              </a:rPr>
              <a:t>PACKET VERSION NUMBER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3D80D3-6B21-A320-6D23-BF7593CE1FC6}"/>
              </a:ext>
            </a:extLst>
          </p:cNvPr>
          <p:cNvSpPr txBox="1"/>
          <p:nvPr/>
        </p:nvSpPr>
        <p:spPr>
          <a:xfrm>
            <a:off x="3446744" y="2698610"/>
            <a:ext cx="2141951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latin typeface="American Typewriter" panose="02090604020004020304" pitchFamily="18" charset="77"/>
              </a:rPr>
              <a:t>PACKET IDENTIFICATION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CBB7DC6-6614-E504-02F4-B22EB689CB25}"/>
              </a:ext>
            </a:extLst>
          </p:cNvPr>
          <p:cNvSpPr txBox="1"/>
          <p:nvPr/>
        </p:nvSpPr>
        <p:spPr>
          <a:xfrm>
            <a:off x="2861021" y="3718962"/>
            <a:ext cx="1027135" cy="5539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500" dirty="0">
                <a:latin typeface="American Typewriter" panose="02090604020004020304" pitchFamily="18" charset="77"/>
              </a:rPr>
              <a:t>PACKET TYPE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DB0F0CC-2C62-332D-C53A-0ABE89482FF2}"/>
              </a:ext>
            </a:extLst>
          </p:cNvPr>
          <p:cNvSpPr txBox="1"/>
          <p:nvPr/>
        </p:nvSpPr>
        <p:spPr>
          <a:xfrm>
            <a:off x="3799825" y="3517861"/>
            <a:ext cx="1027135" cy="7848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500" dirty="0">
                <a:latin typeface="American Typewriter" panose="02090604020004020304" pitchFamily="18" charset="77"/>
              </a:rPr>
              <a:t>SEC. HDR. FLAG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2D83BA-498C-1F56-1C60-6CD5DDB1FD13}"/>
              </a:ext>
            </a:extLst>
          </p:cNvPr>
          <p:cNvSpPr txBox="1"/>
          <p:nvPr/>
        </p:nvSpPr>
        <p:spPr>
          <a:xfrm>
            <a:off x="4686807" y="3484689"/>
            <a:ext cx="1541018" cy="7848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500" dirty="0">
                <a:latin typeface="American Typewriter" panose="02090604020004020304" pitchFamily="18" charset="77"/>
              </a:rPr>
              <a:t>APPLICATION PROCESS IDENTIFIER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0097FD-DE1B-9EC0-6C1B-FC7B2FB2D978}"/>
              </a:ext>
            </a:extLst>
          </p:cNvPr>
          <p:cNvSpPr txBox="1"/>
          <p:nvPr/>
        </p:nvSpPr>
        <p:spPr>
          <a:xfrm>
            <a:off x="6418545" y="2683131"/>
            <a:ext cx="2141951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latin typeface="American Typewriter" panose="02090604020004020304" pitchFamily="18" charset="77"/>
              </a:rPr>
              <a:t>PACKET SEQUENCE CONTROL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00CCADB-9B69-A35E-3FFF-7CA7E70C4091}"/>
              </a:ext>
            </a:extLst>
          </p:cNvPr>
          <p:cNvCxnSpPr/>
          <p:nvPr/>
        </p:nvCxnSpPr>
        <p:spPr>
          <a:xfrm>
            <a:off x="7264471" y="3443092"/>
            <a:ext cx="0" cy="1822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1CFCACD-947F-211C-6E08-4572BA6E6F20}"/>
              </a:ext>
            </a:extLst>
          </p:cNvPr>
          <p:cNvSpPr txBox="1"/>
          <p:nvPr/>
        </p:nvSpPr>
        <p:spPr>
          <a:xfrm>
            <a:off x="6079988" y="3574616"/>
            <a:ext cx="1213224" cy="5539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500" dirty="0">
                <a:latin typeface="American Typewriter" panose="02090604020004020304" pitchFamily="18" charset="77"/>
              </a:rPr>
              <a:t>SEQUENCE FLAGS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2E455A-E881-AE17-26DB-573C41A410A3}"/>
              </a:ext>
            </a:extLst>
          </p:cNvPr>
          <p:cNvSpPr txBox="1"/>
          <p:nvPr/>
        </p:nvSpPr>
        <p:spPr>
          <a:xfrm>
            <a:off x="7166788" y="3417647"/>
            <a:ext cx="1729492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500" dirty="0">
                <a:latin typeface="American Typewriter" panose="02090604020004020304" pitchFamily="18" charset="77"/>
              </a:rPr>
              <a:t>PACKET SEQUENCE COUNT OR PACKET NAME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8DC9878-E71F-4015-197F-964F5D65263A}"/>
              </a:ext>
            </a:extLst>
          </p:cNvPr>
          <p:cNvSpPr txBox="1"/>
          <p:nvPr/>
        </p:nvSpPr>
        <p:spPr>
          <a:xfrm>
            <a:off x="9080342" y="3063049"/>
            <a:ext cx="1350711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dirty="0">
                <a:latin typeface="American Typewriter" panose="02090604020004020304" pitchFamily="18" charset="77"/>
              </a:rPr>
              <a:t>PACKET DATA LENGTH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9DA4727-D197-8FB6-400C-07AA5B2490B7}"/>
              </a:ext>
            </a:extLst>
          </p:cNvPr>
          <p:cNvSpPr txBox="1"/>
          <p:nvPr/>
        </p:nvSpPr>
        <p:spPr>
          <a:xfrm>
            <a:off x="1743726" y="4805261"/>
            <a:ext cx="1027135" cy="43088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100" dirty="0">
                <a:latin typeface="American Typewriter" panose="02090604020004020304" pitchFamily="18" charset="77"/>
              </a:rPr>
              <a:t>1 byte:</a:t>
            </a:r>
          </a:p>
          <a:p>
            <a:pPr algn="ctr"/>
            <a:r>
              <a:rPr lang="en-US" sz="1100" dirty="0">
                <a:latin typeface="American Typewriter" panose="02090604020004020304" pitchFamily="18" charset="77"/>
              </a:rPr>
              <a:t>0x00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DFFD540-A523-8427-9BB8-1DAB77E13C05}"/>
              </a:ext>
            </a:extLst>
          </p:cNvPr>
          <p:cNvSpPr txBox="1"/>
          <p:nvPr/>
        </p:nvSpPr>
        <p:spPr>
          <a:xfrm>
            <a:off x="2891410" y="4643154"/>
            <a:ext cx="1027135" cy="60016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100" dirty="0">
                <a:latin typeface="American Typewriter" panose="02090604020004020304" pitchFamily="18" charset="77"/>
              </a:rPr>
              <a:t>1 byte:</a:t>
            </a:r>
          </a:p>
          <a:p>
            <a:pPr algn="ctr"/>
            <a:r>
              <a:rPr lang="en-US" sz="1100" dirty="0">
                <a:latin typeface="American Typewriter" panose="02090604020004020304" pitchFamily="18" charset="77"/>
              </a:rPr>
              <a:t>0x00 – 0x01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7D30C64-41D6-9468-96FC-E5260F98F85B}"/>
              </a:ext>
            </a:extLst>
          </p:cNvPr>
          <p:cNvSpPr txBox="1"/>
          <p:nvPr/>
        </p:nvSpPr>
        <p:spPr>
          <a:xfrm>
            <a:off x="3797729" y="4644759"/>
            <a:ext cx="1027135" cy="60016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100" dirty="0">
                <a:latin typeface="American Typewriter" panose="02090604020004020304" pitchFamily="18" charset="77"/>
              </a:rPr>
              <a:t>1 byte: 0x00 – 0x01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6EC920C-146C-5D18-865F-F5E3668A3C44}"/>
              </a:ext>
            </a:extLst>
          </p:cNvPr>
          <p:cNvSpPr txBox="1"/>
          <p:nvPr/>
        </p:nvSpPr>
        <p:spPr>
          <a:xfrm>
            <a:off x="4939060" y="4653990"/>
            <a:ext cx="1027135" cy="60016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100" dirty="0">
                <a:latin typeface="American Typewriter" panose="02090604020004020304" pitchFamily="18" charset="77"/>
              </a:rPr>
              <a:t>2 bytes:</a:t>
            </a:r>
          </a:p>
          <a:p>
            <a:pPr algn="ctr"/>
            <a:r>
              <a:rPr lang="en-US" sz="1100" dirty="0">
                <a:latin typeface="American Typewriter" panose="02090604020004020304" pitchFamily="18" charset="77"/>
              </a:rPr>
              <a:t>0x0000 – 0xFFFF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FC75680-41DC-2F1C-C608-AAB0268B8FEF}"/>
              </a:ext>
            </a:extLst>
          </p:cNvPr>
          <p:cNvSpPr txBox="1"/>
          <p:nvPr/>
        </p:nvSpPr>
        <p:spPr>
          <a:xfrm>
            <a:off x="6173484" y="4643153"/>
            <a:ext cx="1027135" cy="60016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100" dirty="0">
                <a:latin typeface="American Typewriter" panose="02090604020004020304" pitchFamily="18" charset="77"/>
              </a:rPr>
              <a:t>1 byte: 0x00 – 0x03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B6A5DF8-6CC2-0429-1DC3-9013DA73600E}"/>
              </a:ext>
            </a:extLst>
          </p:cNvPr>
          <p:cNvSpPr txBox="1"/>
          <p:nvPr/>
        </p:nvSpPr>
        <p:spPr>
          <a:xfrm>
            <a:off x="7518075" y="4643153"/>
            <a:ext cx="1027135" cy="60016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100" dirty="0">
                <a:latin typeface="American Typewriter" panose="02090604020004020304" pitchFamily="18" charset="77"/>
              </a:rPr>
              <a:t>2 bytes: 0x0000 – 0xFFFF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93C7DC8-894C-0AB8-4D8F-02229418AA0D}"/>
              </a:ext>
            </a:extLst>
          </p:cNvPr>
          <p:cNvCxnSpPr/>
          <p:nvPr/>
        </p:nvCxnSpPr>
        <p:spPr>
          <a:xfrm>
            <a:off x="1540699" y="5574082"/>
            <a:ext cx="4582439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578A570-A86E-F28A-3600-541A8138A361}"/>
              </a:ext>
            </a:extLst>
          </p:cNvPr>
          <p:cNvCxnSpPr/>
          <p:nvPr/>
        </p:nvCxnSpPr>
        <p:spPr>
          <a:xfrm>
            <a:off x="6123138" y="5574082"/>
            <a:ext cx="2732763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6454D4B-BE46-97B9-409D-6E84F42BF94A}"/>
              </a:ext>
            </a:extLst>
          </p:cNvPr>
          <p:cNvCxnSpPr/>
          <p:nvPr/>
        </p:nvCxnSpPr>
        <p:spPr>
          <a:xfrm>
            <a:off x="8855901" y="5574082"/>
            <a:ext cx="1793308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0137B6E-DCF6-C770-6EF9-6158A2BB1511}"/>
              </a:ext>
            </a:extLst>
          </p:cNvPr>
          <p:cNvSpPr txBox="1"/>
          <p:nvPr/>
        </p:nvSpPr>
        <p:spPr>
          <a:xfrm>
            <a:off x="3319396" y="5625485"/>
            <a:ext cx="1027135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5 bytes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8F34796-9FA0-CA71-8C4B-5490630980C6}"/>
              </a:ext>
            </a:extLst>
          </p:cNvPr>
          <p:cNvSpPr txBox="1"/>
          <p:nvPr/>
        </p:nvSpPr>
        <p:spPr>
          <a:xfrm>
            <a:off x="6972820" y="5625485"/>
            <a:ext cx="1027135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3 bytes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44B127B-E505-D31B-A257-57C4F523D19A}"/>
              </a:ext>
            </a:extLst>
          </p:cNvPr>
          <p:cNvSpPr txBox="1"/>
          <p:nvPr/>
        </p:nvSpPr>
        <p:spPr>
          <a:xfrm>
            <a:off x="9238987" y="5619629"/>
            <a:ext cx="1027135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dirty="0">
                <a:latin typeface="American Typewriter" panose="02090604020004020304" pitchFamily="18" charset="77"/>
              </a:rPr>
              <a:t>2 bytes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E67343-86D0-1169-BD0F-5F1C5F442135}"/>
              </a:ext>
            </a:extLst>
          </p:cNvPr>
          <p:cNvSpPr txBox="1"/>
          <p:nvPr/>
        </p:nvSpPr>
        <p:spPr>
          <a:xfrm>
            <a:off x="9244208" y="4672750"/>
            <a:ext cx="1027135" cy="60016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100" dirty="0">
                <a:latin typeface="American Typewriter" panose="02090604020004020304" pitchFamily="18" charset="77"/>
              </a:rPr>
              <a:t>2 bytes: 0x0000 – 0xFFFF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2EE4F-A5D0-FF4F-5A47-A829E6E5F1D7}"/>
              </a:ext>
            </a:extLst>
          </p:cNvPr>
          <p:cNvSpPr txBox="1"/>
          <p:nvPr/>
        </p:nvSpPr>
        <p:spPr>
          <a:xfrm>
            <a:off x="1762022" y="4419140"/>
            <a:ext cx="1009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5628C5-98E1-49B1-7FE2-81B72BCEC68E}"/>
              </a:ext>
            </a:extLst>
          </p:cNvPr>
          <p:cNvSpPr txBox="1"/>
          <p:nvPr/>
        </p:nvSpPr>
        <p:spPr>
          <a:xfrm>
            <a:off x="2908631" y="4420538"/>
            <a:ext cx="1009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27A2D1-B86A-89DC-4C7C-5B566E562A81}"/>
              </a:ext>
            </a:extLst>
          </p:cNvPr>
          <p:cNvSpPr txBox="1"/>
          <p:nvPr/>
        </p:nvSpPr>
        <p:spPr>
          <a:xfrm>
            <a:off x="3745626" y="4425689"/>
            <a:ext cx="1119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SectionHdr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45E1A9-4D5F-662B-FFBC-1FAF40AA003C}"/>
              </a:ext>
            </a:extLst>
          </p:cNvPr>
          <p:cNvSpPr txBox="1"/>
          <p:nvPr/>
        </p:nvSpPr>
        <p:spPr>
          <a:xfrm>
            <a:off x="4898727" y="4433310"/>
            <a:ext cx="1119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DE9A5-E416-EB47-FAEE-6C60964CD096}"/>
              </a:ext>
            </a:extLst>
          </p:cNvPr>
          <p:cNvSpPr txBox="1"/>
          <p:nvPr/>
        </p:nvSpPr>
        <p:spPr>
          <a:xfrm>
            <a:off x="6116004" y="4420537"/>
            <a:ext cx="1119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SeqFlags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D6987F-19CB-79AF-841F-DB9D9D5D7446}"/>
              </a:ext>
            </a:extLst>
          </p:cNvPr>
          <p:cNvSpPr txBox="1"/>
          <p:nvPr/>
        </p:nvSpPr>
        <p:spPr>
          <a:xfrm>
            <a:off x="7407569" y="4428946"/>
            <a:ext cx="1305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SeqCntOrName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5CF4F-7602-CD63-5F49-5FF8C85B96DD}"/>
              </a:ext>
            </a:extLst>
          </p:cNvPr>
          <p:cNvSpPr txBox="1"/>
          <p:nvPr/>
        </p:nvSpPr>
        <p:spPr>
          <a:xfrm>
            <a:off x="9192362" y="4433310"/>
            <a:ext cx="1119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DataLength</a:t>
            </a:r>
          </a:p>
        </p:txBody>
      </p:sp>
    </p:spTree>
    <p:extLst>
      <p:ext uri="{BB962C8B-B14F-4D97-AF65-F5344CB8AC3E}">
        <p14:creationId xmlns:p14="http://schemas.microsoft.com/office/powerpoint/2010/main" val="2853777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456</Words>
  <Application>Microsoft Macintosh PowerPoint</Application>
  <PresentationFormat>Widescreen</PresentationFormat>
  <Paragraphs>118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American Typewriter</vt:lpstr>
      <vt:lpstr>Aptos</vt:lpstr>
      <vt:lpstr>Aptos Display</vt:lpstr>
      <vt:lpstr>Arial</vt:lpstr>
      <vt:lpstr>Courier New</vt:lpstr>
      <vt:lpstr>Office Theme</vt:lpstr>
      <vt:lpstr>Space Packet Structural Components </vt:lpstr>
      <vt:lpstr>Packet Primary Header – Bit-fields</vt:lpstr>
      <vt:lpstr>Field descriptions</vt:lpstr>
      <vt:lpstr>Packet Primary Header – Byte-fields</vt:lpstr>
      <vt:lpstr>XBNF Grammar</vt:lpstr>
      <vt:lpstr>PowerPoint Presentation</vt:lpstr>
      <vt:lpstr>Screenshot for previous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M. Meise</dc:creator>
  <cp:lastModifiedBy>Joshua M. Meise</cp:lastModifiedBy>
  <cp:revision>3</cp:revision>
  <dcterms:created xsi:type="dcterms:W3CDTF">2025-02-16T18:21:43Z</dcterms:created>
  <dcterms:modified xsi:type="dcterms:W3CDTF">2025-02-22T23:57:20Z</dcterms:modified>
</cp:coreProperties>
</file>