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>
      <p:cViewPr varScale="1">
        <p:scale>
          <a:sx n="115" d="100"/>
          <a:sy n="115" d="100"/>
        </p:scale>
        <p:origin x="22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D204-752A-9A4A-9992-69BFF907A643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7440-E9DA-2844-8FE2-5831518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4C13-9B02-87D1-0936-F339A3D1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115BD-10A2-F47B-96E4-99ECC9959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12997-CA58-C20D-0452-605D64E51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91E4-2178-1FB0-AA77-09BD0C891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43D73-F4E0-1DB7-0DA4-6ADD13352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45F0C-A147-0EBB-B78C-D73B5A1B3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09FD3-DA06-B1EB-8C7F-84D43AF38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8BDD-107A-ABF1-02D4-9DBF1A7CF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D8FD-489B-33ED-EAEB-7579FEDC0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A74F4-72BB-CAD3-6703-D1A7C35F8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F7A8C-6D52-F0B6-85AD-2B8C412E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73398-F9A1-19DF-24DB-97C0BED80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4C25-D6F8-3C4B-C1EE-940C7FCA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27E9-917D-35F2-B4A5-F3B5D9ED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0E4F-A564-98EC-162A-A186D7F6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3F5E-413D-91FB-EBED-D1B4325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343-4F27-1128-E51C-875A143F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A0E-57AA-467F-3BC6-F56EE4A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78007-66BF-6750-2A39-2E1FE7E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4FD7-C9FD-AC91-1E95-F762838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C7C0-AF92-E790-2448-C568205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E7E2-F7EC-78A9-2EAA-BCAD55D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AD95-CD3B-3FC6-9EAA-184619A2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6048-04D4-6CCA-C47C-6D6B9E50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4A90-2EDA-1653-162E-5922608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DC76-E7FE-623C-1127-73B44C04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68DB-67D7-D882-80AB-CE382015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FA3A-6ECE-35B4-8578-C8D1928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6D08-6EF9-497A-721A-E0FC2D82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0A8E-24D0-CE68-EA36-CB3517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74B6-267F-3921-E89C-5A8F9B9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DFD3-D6CA-0544-AE6C-7CA997B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65F-0013-D53A-69B9-3D78C421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E0BD-17F6-20A7-0BAF-93B16D7A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EB0C-BBC9-633E-6392-28F0CB8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CEFD-433C-2D2B-7860-8C8B749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9CA8-DAB2-07A4-77D1-4B9C27D1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66AE-6FE0-C137-472A-0BF5FBA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43C-1D53-CD99-1A05-DDFFF0835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3183-7A91-FDEB-7F43-6F7BC3A2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D1C4-033B-3088-B7C5-4F4F36C0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9695-2AF1-176F-A5D0-1BFA2CDA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3B9F-39C0-D76F-C57E-2919653A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D814-9BAD-AB3D-5FCF-2C84634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BD137-D958-8E0F-F75D-5844E715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60E4C-D51D-DED0-A862-D731F910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BD39-4C69-3E2E-453D-81EB1C089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EBFE5-020D-00F7-718B-48830E54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9C5A-EDB9-1A59-9A15-CF00AC67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9541F-1CA8-1B28-DE08-B0D67FD8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CB41-EA86-D441-54F1-C46AA7E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9D9-1F63-9814-F401-2131A94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8F098-9C47-E324-8269-DB5D88B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978A-7C9E-3711-7DBA-167FAED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AEF3F-7974-D691-FAC0-DE9A420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57DD-5590-9B48-5A1D-95EBCAC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3CAA0-721E-CE63-F181-6BD6DC73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44C1B-34CD-0065-26AB-A4B2590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0C-5A6E-45C5-2821-362F625D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C060-556A-6639-657A-E41FAB34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FB21-A6F4-D6AF-4543-86812076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0FA8-1048-C540-5A04-337367BD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B5C5-C72A-B817-E590-E90BAEA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1A00-D52E-0BF8-1C8B-96DCFE90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714E-253E-839A-4A90-8D210889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1347C-5D75-D52D-739D-A2B1074E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92D48-F179-CAC0-10C8-D12D0E42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8CA76-9602-59D7-D5DE-93F94A80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C2B6-6347-6E05-4FA6-27FCAB6C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7F31-BFAB-042F-E6D5-7C14AE2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D74A4-AC5A-646B-F660-C37BC6BE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7900-C83F-C52A-28FF-7170205C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638D-13C9-A49D-DB5E-6B7441E2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E30AA-A432-D243-96B5-33BE2A1B5BB8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6735-6D0D-9EAE-F2DA-364B103CC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2614-0A73-068B-1500-787505EB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AE3-07DD-ECE1-A649-3126BE6A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Space Packet Structural Components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7A728-119E-FB18-D211-FE8F688CF8C6}"/>
              </a:ext>
            </a:extLst>
          </p:cNvPr>
          <p:cNvSpPr/>
          <p:nvPr/>
        </p:nvSpPr>
        <p:spPr>
          <a:xfrm>
            <a:off x="1542789" y="2069926"/>
            <a:ext cx="9106422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57F7C-C639-3F31-BBDF-D1BD85384799}"/>
              </a:ext>
            </a:extLst>
          </p:cNvPr>
          <p:cNvCxnSpPr>
            <a:cxnSpLocks/>
          </p:cNvCxnSpPr>
          <p:nvPr/>
        </p:nvCxnSpPr>
        <p:spPr>
          <a:xfrm>
            <a:off x="4277638" y="2069926"/>
            <a:ext cx="0" cy="405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8A18FA-3D38-4911-3E0C-4CB7F7297ADE}"/>
              </a:ext>
            </a:extLst>
          </p:cNvPr>
          <p:cNvCxnSpPr/>
          <p:nvPr/>
        </p:nvCxnSpPr>
        <p:spPr>
          <a:xfrm>
            <a:off x="4260937" y="2968668"/>
            <a:ext cx="6375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F8340-CD6A-BCE8-D042-34E56A568281}"/>
              </a:ext>
            </a:extLst>
          </p:cNvPr>
          <p:cNvCxnSpPr>
            <a:cxnSpLocks/>
          </p:cNvCxnSpPr>
          <p:nvPr/>
        </p:nvCxnSpPr>
        <p:spPr>
          <a:xfrm>
            <a:off x="6096000" y="2968668"/>
            <a:ext cx="0" cy="231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9BC05-A79B-5F8F-10EE-0424FAC01A5E}"/>
              </a:ext>
            </a:extLst>
          </p:cNvPr>
          <p:cNvSpPr txBox="1"/>
          <p:nvPr/>
        </p:nvSpPr>
        <p:spPr>
          <a:xfrm>
            <a:off x="1830888" y="2828834"/>
            <a:ext cx="214195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55625-F437-2DAF-679E-659135C9CB07}"/>
              </a:ext>
            </a:extLst>
          </p:cNvPr>
          <p:cNvSpPr txBox="1"/>
          <p:nvPr/>
        </p:nvSpPr>
        <p:spPr>
          <a:xfrm>
            <a:off x="4598096" y="2288465"/>
            <a:ext cx="57014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PACKET DATA FIELD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E779F-17E5-14E6-5B7C-88B3A0570E7C}"/>
              </a:ext>
            </a:extLst>
          </p:cNvPr>
          <p:cNvSpPr txBox="1"/>
          <p:nvPr/>
        </p:nvSpPr>
        <p:spPr>
          <a:xfrm>
            <a:off x="4294344" y="3359579"/>
            <a:ext cx="18016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PACKET SECONDARY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18B7F-9C34-5E2A-055D-0E6FBA69DE9D}"/>
              </a:ext>
            </a:extLst>
          </p:cNvPr>
          <p:cNvSpPr txBox="1"/>
          <p:nvPr/>
        </p:nvSpPr>
        <p:spPr>
          <a:xfrm>
            <a:off x="6600172" y="3648872"/>
            <a:ext cx="35323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USER DATA FIELD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CE195-62B0-CBD0-8350-69DDFB4F3793}"/>
              </a:ext>
            </a:extLst>
          </p:cNvPr>
          <p:cNvCxnSpPr>
            <a:cxnSpLocks/>
          </p:cNvCxnSpPr>
          <p:nvPr/>
        </p:nvCxnSpPr>
        <p:spPr>
          <a:xfrm>
            <a:off x="1542789" y="1606299"/>
            <a:ext cx="0" cy="4522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1247E-E2E9-1AC7-3D4B-062FB3DDDF66}"/>
              </a:ext>
            </a:extLst>
          </p:cNvPr>
          <p:cNvCxnSpPr/>
          <p:nvPr/>
        </p:nvCxnSpPr>
        <p:spPr>
          <a:xfrm>
            <a:off x="10651299" y="1606299"/>
            <a:ext cx="0" cy="4522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B37A2-7F37-8D11-CDE4-4DDECB916421}"/>
              </a:ext>
            </a:extLst>
          </p:cNvPr>
          <p:cNvCxnSpPr/>
          <p:nvPr/>
        </p:nvCxnSpPr>
        <p:spPr>
          <a:xfrm>
            <a:off x="1542789" y="1778696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8520F5-E71A-28FC-0DE1-B82C7D60E199}"/>
              </a:ext>
            </a:extLst>
          </p:cNvPr>
          <p:cNvSpPr txBox="1"/>
          <p:nvPr/>
        </p:nvSpPr>
        <p:spPr>
          <a:xfrm>
            <a:off x="5029723" y="1479758"/>
            <a:ext cx="21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SPACE PACKET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23AA1-A11E-B942-4077-A6F53EA8D052}"/>
              </a:ext>
            </a:extLst>
          </p:cNvPr>
          <p:cNvCxnSpPr/>
          <p:nvPr/>
        </p:nvCxnSpPr>
        <p:spPr>
          <a:xfrm>
            <a:off x="1542789" y="5837129"/>
            <a:ext cx="27348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F15089-F078-1232-60CC-F70658D187A2}"/>
              </a:ext>
            </a:extLst>
          </p:cNvPr>
          <p:cNvCxnSpPr/>
          <p:nvPr/>
        </p:nvCxnSpPr>
        <p:spPr>
          <a:xfrm>
            <a:off x="4277638" y="5837129"/>
            <a:ext cx="637157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AC41A5-0586-6093-FAE9-E72B24E815AB}"/>
              </a:ext>
            </a:extLst>
          </p:cNvPr>
          <p:cNvSpPr txBox="1"/>
          <p:nvPr/>
        </p:nvSpPr>
        <p:spPr>
          <a:xfrm>
            <a:off x="2156564" y="5837129"/>
            <a:ext cx="1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6 octets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36B06-7164-7C97-95FD-00DC581D93A2}"/>
              </a:ext>
            </a:extLst>
          </p:cNvPr>
          <p:cNvSpPr txBox="1"/>
          <p:nvPr/>
        </p:nvSpPr>
        <p:spPr>
          <a:xfrm>
            <a:off x="6119490" y="5837129"/>
            <a:ext cx="2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1 to 65536 octets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B516C-13D2-8E69-D8C3-943D92C2BBB2}"/>
              </a:ext>
            </a:extLst>
          </p:cNvPr>
          <p:cNvCxnSpPr>
            <a:cxnSpLocks/>
          </p:cNvCxnSpPr>
          <p:nvPr/>
        </p:nvCxnSpPr>
        <p:spPr>
          <a:xfrm>
            <a:off x="4294344" y="4985359"/>
            <a:ext cx="18016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B6DB74-26B6-B0B6-23DB-BFD45509B5EA}"/>
              </a:ext>
            </a:extLst>
          </p:cNvPr>
          <p:cNvCxnSpPr/>
          <p:nvPr/>
        </p:nvCxnSpPr>
        <p:spPr>
          <a:xfrm>
            <a:off x="6119490" y="4985359"/>
            <a:ext cx="452972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DDFB16-FB52-74A3-DC95-C1ECD2863821}"/>
              </a:ext>
            </a:extLst>
          </p:cNvPr>
          <p:cNvSpPr txBox="1"/>
          <p:nvPr/>
        </p:nvSpPr>
        <p:spPr>
          <a:xfrm>
            <a:off x="4473099" y="4969886"/>
            <a:ext cx="144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86BC28-5CFF-43E2-AD85-C4FB6B8CB262}"/>
              </a:ext>
            </a:extLst>
          </p:cNvPr>
          <p:cNvSpPr txBox="1"/>
          <p:nvPr/>
        </p:nvSpPr>
        <p:spPr>
          <a:xfrm>
            <a:off x="7644269" y="4969886"/>
            <a:ext cx="144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9176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F967-B2E3-1E92-6C65-DD66EA26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5351-1245-0082-0F43-74B4666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 – Bit-fields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4585C-DC0E-D7AA-AE0A-9018F9977875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9F466-1C0F-444D-EC3C-741F926F83BC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C4FAE8-5912-A8F8-07FA-CF2985B1D753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2FABD-30BC-A414-BBEB-34DE2257AD1D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45611D-A2E4-A1A8-A02E-B26350211923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665A1-A9D8-1C38-4F32-DBFDC17DF3CC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9FF2-5B3F-541E-C108-077229B935DC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219C8B-A40D-9F93-2BC6-FF243C5414EC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61EE5C-7D3F-2E05-1DDC-CA19D02E3A52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597EF1-4624-1169-886E-0B3D71F13A74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7CD30-6890-81CF-3A61-0A8BDA4BB31C}"/>
              </a:ext>
            </a:extLst>
          </p:cNvPr>
          <p:cNvCxnSpPr/>
          <p:nvPr/>
        </p:nvCxnSpPr>
        <p:spPr>
          <a:xfrm>
            <a:off x="4759890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69CD93-875C-8C7A-9AB4-0FFB34DF398C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25BA1-E01C-E40C-69EA-DF116058B119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1B7145-8AEC-8335-7EE1-D858A4B4CA62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5207BC-3542-78ED-9999-A8BDDDBF1E61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930957-39BB-4701-CD13-9E60ACE3B683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98959F-A94B-553D-C6EA-AC109ECE2829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1758672-AB0B-12D7-CA53-F2DE3A3E596E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5FEEBE-5264-88AC-3296-8C2EE56F0AF2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CA6EA-03C8-EF87-E478-68C3DD5C65CF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30E68-E6CC-3C46-1E45-FDFF4DE8E960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13A4A6-0164-D8BF-E639-74DDAF06C91A}"/>
              </a:ext>
            </a:extLst>
          </p:cNvPr>
          <p:cNvSpPr txBox="1"/>
          <p:nvPr/>
        </p:nvSpPr>
        <p:spPr>
          <a:xfrm>
            <a:off x="1743726" y="488220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bits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C0E47-0077-2212-22F1-9031485BCFDB}"/>
              </a:ext>
            </a:extLst>
          </p:cNvPr>
          <p:cNvSpPr txBox="1"/>
          <p:nvPr/>
        </p:nvSpPr>
        <p:spPr>
          <a:xfrm>
            <a:off x="2885057" y="488220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975828-E048-F5EC-11F1-6554A41401A2}"/>
              </a:ext>
            </a:extLst>
          </p:cNvPr>
          <p:cNvSpPr txBox="1"/>
          <p:nvPr/>
        </p:nvSpPr>
        <p:spPr>
          <a:xfrm>
            <a:off x="3780771" y="4856760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C5C83A-A0A4-FA07-3019-AFD452D5BB50}"/>
              </a:ext>
            </a:extLst>
          </p:cNvPr>
          <p:cNvSpPr txBox="1"/>
          <p:nvPr/>
        </p:nvSpPr>
        <p:spPr>
          <a:xfrm>
            <a:off x="4947056" y="485675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11 bits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8B2835-716C-9D09-A6DF-D7D0545E44C0}"/>
              </a:ext>
            </a:extLst>
          </p:cNvPr>
          <p:cNvSpPr txBox="1"/>
          <p:nvPr/>
        </p:nvSpPr>
        <p:spPr>
          <a:xfrm>
            <a:off x="6174704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bits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781488-DECB-3E3D-8D3D-6DC80F32EB06}"/>
              </a:ext>
            </a:extLst>
          </p:cNvPr>
          <p:cNvSpPr txBox="1"/>
          <p:nvPr/>
        </p:nvSpPr>
        <p:spPr>
          <a:xfrm>
            <a:off x="7517966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14 bits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8321A-1E8B-7626-4446-24387E5BAF63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7B3708-E2B1-6DB0-5FD9-FB4C1366C0AC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A7EF92-B524-A21C-A2E5-9DFFD98B6375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91DFBE-3B4A-AE87-BA8A-BB38E837734E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347B7E-DF8A-0A52-B31C-0732784BB58D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E36113-2A8A-DDB3-C119-CB390959324B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978B2-C86F-C097-52FA-AF7EAD484FDF}"/>
              </a:ext>
            </a:extLst>
          </p:cNvPr>
          <p:cNvSpPr txBox="1"/>
          <p:nvPr/>
        </p:nvSpPr>
        <p:spPr>
          <a:xfrm>
            <a:off x="9235254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13991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AA4E0-B879-615A-26D5-256974B7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481-DE4F-D1E3-DFAC-5591236F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 – Byte-fields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9D65C-1B5D-91DC-E5B1-EE2025496A43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0E6E8-05CD-C1F4-E44F-D459C049455A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1D2841-82C4-F0F9-3194-349A44929A64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C31106-A7A2-1DC3-547E-E561EDA29449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F96383-3136-CB8B-C45B-4B2FF53B0961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0496BB-438A-0075-D74D-624993DB6BAE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4272E-1F78-8D4F-8225-5A90242FA43A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6E8C43-9275-E7AD-B523-285E1118DC1C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966904-8363-E531-2065-04A99BD6DB9A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89B74D-3538-19E6-F41C-5FEE0987B87B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FD9433-C0F2-B088-0C6A-84AF51014FC1}"/>
              </a:ext>
            </a:extLst>
          </p:cNvPr>
          <p:cNvCxnSpPr/>
          <p:nvPr/>
        </p:nvCxnSpPr>
        <p:spPr>
          <a:xfrm>
            <a:off x="4759890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07FE69-FC8D-7D7B-A5F4-D5A89D441153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CA3943-6772-3E14-6968-44787D0612BB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4BEC-F088-91E0-E341-1F2BEF8AFFB6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54FBA-7182-A2F6-0D5A-50995EA66416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BC0F78-28D9-5D76-14C4-4A3D81EB9EEC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C82A4D-25BF-B09F-34D5-1561CF952166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B65B07-161C-7818-1F05-08237B9CD89E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2B7FCE-2BB4-2EEE-19D8-EA3751BD057B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45F95D-12A1-A828-816F-0FBA59E75F9E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741491-E9B1-BC75-12D8-A61E2D2CA1B8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56480A-893B-0854-8950-D82C8F2435AB}"/>
              </a:ext>
            </a:extLst>
          </p:cNvPr>
          <p:cNvSpPr txBox="1"/>
          <p:nvPr/>
        </p:nvSpPr>
        <p:spPr>
          <a:xfrm>
            <a:off x="1743726" y="4789872"/>
            <a:ext cx="10271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1A4FC1-0DEF-9859-572C-9F1D31D85FB9}"/>
              </a:ext>
            </a:extLst>
          </p:cNvPr>
          <p:cNvSpPr txBox="1"/>
          <p:nvPr/>
        </p:nvSpPr>
        <p:spPr>
          <a:xfrm>
            <a:off x="2891410" y="4620071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 – 0x01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5B4C3-0167-4141-D862-82EA95AC21FF}"/>
              </a:ext>
            </a:extLst>
          </p:cNvPr>
          <p:cNvSpPr txBox="1"/>
          <p:nvPr/>
        </p:nvSpPr>
        <p:spPr>
          <a:xfrm>
            <a:off x="3797729" y="4621676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 0x00 – 0x01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2A369D-F790-692C-CF38-7002A22FC5D4}"/>
              </a:ext>
            </a:extLst>
          </p:cNvPr>
          <p:cNvSpPr txBox="1"/>
          <p:nvPr/>
        </p:nvSpPr>
        <p:spPr>
          <a:xfrm>
            <a:off x="4939060" y="4630907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0x0000 – 0xFFFF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B82853-8EB6-99B4-76A0-BD1645E228F5}"/>
              </a:ext>
            </a:extLst>
          </p:cNvPr>
          <p:cNvSpPr txBox="1"/>
          <p:nvPr/>
        </p:nvSpPr>
        <p:spPr>
          <a:xfrm>
            <a:off x="6173484" y="4620070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 0x00 – 0x03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693C7F-6A7D-CC85-3B2F-CE0B86CFE7A9}"/>
              </a:ext>
            </a:extLst>
          </p:cNvPr>
          <p:cNvSpPr txBox="1"/>
          <p:nvPr/>
        </p:nvSpPr>
        <p:spPr>
          <a:xfrm>
            <a:off x="7518075" y="4620070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FAC9B-81C4-3267-6803-251C07D2670D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578918-038D-3FBF-EB18-F8C32C03AFFA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16C325-E861-7155-EF4D-7EB895620C29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B007DD-CFE8-6EF4-F29B-069FFC06F75B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5 bytes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0F2E81-1B4E-61E7-D98A-B5912C6500DF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bytes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A76197-5351-987D-C8C1-5E33B759FD8B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206E2-09E5-C684-7A8E-E07CDB81A43D}"/>
              </a:ext>
            </a:extLst>
          </p:cNvPr>
          <p:cNvSpPr txBox="1"/>
          <p:nvPr/>
        </p:nvSpPr>
        <p:spPr>
          <a:xfrm>
            <a:off x="9244208" y="4649667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</p:spTree>
    <p:extLst>
      <p:ext uri="{BB962C8B-B14F-4D97-AF65-F5344CB8AC3E}">
        <p14:creationId xmlns:p14="http://schemas.microsoft.com/office/powerpoint/2010/main" val="130172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ED89-007B-3B24-0852-4D3E3AAB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3686-7549-90A3-469D-2AA5733D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XBNF Grammar</a:t>
            </a:r>
          </a:p>
        </p:txBody>
      </p:sp>
      <p:pic>
        <p:nvPicPr>
          <p:cNvPr id="18" name="Picture 1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BF0E5CC-A742-BDCE-3657-E180734F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51" y="1834651"/>
            <a:ext cx="9209297" cy="36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FF62C-FA4A-7A9F-DA90-4C2EAE483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packet&#10;&#10;AI-generated content may be incorrect.">
            <a:extLst>
              <a:ext uri="{FF2B5EF4-FFF2-40B4-BE49-F238E27FC236}">
                <a16:creationId xmlns:a16="http://schemas.microsoft.com/office/drawing/2014/main" id="{F231AA42-F4D9-20D1-3682-3068681F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15" y="1034895"/>
            <a:ext cx="5261815" cy="2577726"/>
          </a:xfrm>
          <a:prstGeom prst="rect">
            <a:avLst/>
          </a:prstGeom>
        </p:spPr>
      </p:pic>
      <p:pic>
        <p:nvPicPr>
          <p:cNvPr id="18" name="Picture 1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D91E19FC-1CB4-D5A8-5632-F42F1AA35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07" y="4410582"/>
            <a:ext cx="5756585" cy="2268709"/>
          </a:xfrm>
          <a:prstGeom prst="rect">
            <a:avLst/>
          </a:prstGeom>
        </p:spPr>
      </p:pic>
      <p:pic>
        <p:nvPicPr>
          <p:cNvPr id="4" name="Picture 3" descr="A diagram of a packet&#10;&#10;AI-generated content may be incorrect.">
            <a:extLst>
              <a:ext uri="{FF2B5EF4-FFF2-40B4-BE49-F238E27FC236}">
                <a16:creationId xmlns:a16="http://schemas.microsoft.com/office/drawing/2014/main" id="{79E13046-4668-DA5A-E201-6CF76BE8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70" y="994244"/>
            <a:ext cx="5389280" cy="2618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D3E4D-3501-0C9A-129D-2BBCB74D6452}"/>
              </a:ext>
            </a:extLst>
          </p:cNvPr>
          <p:cNvSpPr txBox="1"/>
          <p:nvPr/>
        </p:nvSpPr>
        <p:spPr>
          <a:xfrm>
            <a:off x="1578477" y="532579"/>
            <a:ext cx="32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Bit-field SPP header: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7E8DD-9CC4-FC43-C29E-F0E7D8D81B78}"/>
              </a:ext>
            </a:extLst>
          </p:cNvPr>
          <p:cNvSpPr txBox="1"/>
          <p:nvPr/>
        </p:nvSpPr>
        <p:spPr>
          <a:xfrm>
            <a:off x="7411797" y="532579"/>
            <a:ext cx="350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Byte-field SPP header: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999A1-19DB-9528-6F82-4EDF3A2757FD}"/>
              </a:ext>
            </a:extLst>
          </p:cNvPr>
          <p:cNvSpPr txBox="1"/>
          <p:nvPr/>
        </p:nvSpPr>
        <p:spPr>
          <a:xfrm>
            <a:off x="4456769" y="3843453"/>
            <a:ext cx="32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XBNF Grammar: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4B6EA6-7351-79F9-35EF-DE6D3D8EA1EE}"/>
              </a:ext>
            </a:extLst>
          </p:cNvPr>
          <p:cNvSpPr/>
          <p:nvPr/>
        </p:nvSpPr>
        <p:spPr>
          <a:xfrm>
            <a:off x="5848581" y="2303432"/>
            <a:ext cx="622302" cy="45719"/>
          </a:xfrm>
          <a:prstGeom prst="rightArrow">
            <a:avLst/>
          </a:prstGeom>
          <a:ln w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3ADC5BC-FB50-D0FE-4540-5210E18905A1}"/>
              </a:ext>
            </a:extLst>
          </p:cNvPr>
          <p:cNvSpPr/>
          <p:nvPr/>
        </p:nvSpPr>
        <p:spPr>
          <a:xfrm rot="5400000" flipV="1">
            <a:off x="7998163" y="3820593"/>
            <a:ext cx="622302" cy="45719"/>
          </a:xfrm>
          <a:prstGeom prst="rightArrow">
            <a:avLst/>
          </a:prstGeom>
          <a:ln w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7BA4-B4D8-3736-443F-02583BDC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543-F38F-523B-398A-A185AA1B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Screenshot for previous slide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248C1-E10C-C561-9794-2E33515700BB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398C44-973D-9646-66EB-C6093FEAE711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2E545F-9AF1-D466-CA83-03739E459589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77799-5D48-1803-1CF0-076FF1D02DC8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AAAC2F-BE6E-AB66-FF42-1DB8A016E635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CE0BA2-E56E-CAB9-D13F-B45B320EA3E9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94D7B2-8535-2A40-DE4F-AAABDBCBC676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7FC363-7BB2-096A-629F-12A29A0E027D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F48854-9F48-80EF-9552-9ED69FC7E757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3BD92A-FFF8-9708-8E50-346F14E48B35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A01C75-650D-62BF-98A9-222B061D9A3D}"/>
              </a:ext>
            </a:extLst>
          </p:cNvPr>
          <p:cNvCxnSpPr/>
          <p:nvPr/>
        </p:nvCxnSpPr>
        <p:spPr>
          <a:xfrm>
            <a:off x="4782192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B8B4E0-74F2-748E-080A-8F1C73B7B87A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3D80D3-6B21-A320-6D23-BF7593CE1FC6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BB7DC6-6614-E504-02F4-B22EB689CB25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B0F0CC-2C62-332D-C53A-0ABE89482FF2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83BA-498C-1F56-1C60-6CD5DDB1FD13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0097FD-DE1B-9EC0-6C1B-FC7B2FB2D978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0CCADB-9B69-A35E-3FFF-7CA7E70C4091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1CFCACD-947F-211C-6E08-4572BA6E6F20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2E455A-E881-AE17-26DB-573C41A410A3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C9878-E71F-4015-197F-964F5D65263A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DA4727-D197-8FB6-400C-07AA5B2490B7}"/>
              </a:ext>
            </a:extLst>
          </p:cNvPr>
          <p:cNvSpPr txBox="1"/>
          <p:nvPr/>
        </p:nvSpPr>
        <p:spPr>
          <a:xfrm>
            <a:off x="1743726" y="4805261"/>
            <a:ext cx="1027135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FD540-A523-8427-9BB8-1DAB77E13C05}"/>
              </a:ext>
            </a:extLst>
          </p:cNvPr>
          <p:cNvSpPr txBox="1"/>
          <p:nvPr/>
        </p:nvSpPr>
        <p:spPr>
          <a:xfrm>
            <a:off x="2891410" y="4643154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 – 0x01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D30C64-41D6-9468-96FC-E5260F98F85B}"/>
              </a:ext>
            </a:extLst>
          </p:cNvPr>
          <p:cNvSpPr txBox="1"/>
          <p:nvPr/>
        </p:nvSpPr>
        <p:spPr>
          <a:xfrm>
            <a:off x="3797729" y="4644759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 0x00 – 0x01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EC920C-146C-5D18-865F-F5E3668A3C44}"/>
              </a:ext>
            </a:extLst>
          </p:cNvPr>
          <p:cNvSpPr txBox="1"/>
          <p:nvPr/>
        </p:nvSpPr>
        <p:spPr>
          <a:xfrm>
            <a:off x="4939060" y="4653990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0x0000 – 0xFFFF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C75680-41DC-2F1C-C608-AAB0268B8FEF}"/>
              </a:ext>
            </a:extLst>
          </p:cNvPr>
          <p:cNvSpPr txBox="1"/>
          <p:nvPr/>
        </p:nvSpPr>
        <p:spPr>
          <a:xfrm>
            <a:off x="6173484" y="4643153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 0x00 – 0x03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A5DF8-6CC2-0429-1DC3-9013DA73600E}"/>
              </a:ext>
            </a:extLst>
          </p:cNvPr>
          <p:cNvSpPr txBox="1"/>
          <p:nvPr/>
        </p:nvSpPr>
        <p:spPr>
          <a:xfrm>
            <a:off x="7518075" y="4643153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3C7DC8-894C-0AB8-4D8F-02229418AA0D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78A570-A86E-F28A-3600-541A8138A361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454D4B-BE46-97B9-409D-6E84F42BF94A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137B6E-DCF6-C770-6EF9-6158A2BB1511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5 bytes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F34796-9FA0-CA71-8C4B-5490630980C6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bytes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4B127B-E505-D31B-A257-57C4F523D19A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7343-86D0-1169-BD0F-5F1C5F442135}"/>
              </a:ext>
            </a:extLst>
          </p:cNvPr>
          <p:cNvSpPr txBox="1"/>
          <p:nvPr/>
        </p:nvSpPr>
        <p:spPr>
          <a:xfrm>
            <a:off x="9244208" y="4672750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2EE4F-A5D0-FF4F-5A47-A829E6E5F1D7}"/>
              </a:ext>
            </a:extLst>
          </p:cNvPr>
          <p:cNvSpPr txBox="1"/>
          <p:nvPr/>
        </p:nvSpPr>
        <p:spPr>
          <a:xfrm>
            <a:off x="1762022" y="4419140"/>
            <a:ext cx="100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628C5-98E1-49B1-7FE2-81B72BCEC68E}"/>
              </a:ext>
            </a:extLst>
          </p:cNvPr>
          <p:cNvSpPr txBox="1"/>
          <p:nvPr/>
        </p:nvSpPr>
        <p:spPr>
          <a:xfrm>
            <a:off x="2908631" y="4420538"/>
            <a:ext cx="100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7A2D1-B86A-89DC-4C7C-5B566E562A81}"/>
              </a:ext>
            </a:extLst>
          </p:cNvPr>
          <p:cNvSpPr txBox="1"/>
          <p:nvPr/>
        </p:nvSpPr>
        <p:spPr>
          <a:xfrm>
            <a:off x="3745626" y="4425689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SectionHdr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E1A9-4D5F-662B-FFBC-1FAF40AA003C}"/>
              </a:ext>
            </a:extLst>
          </p:cNvPr>
          <p:cNvSpPr txBox="1"/>
          <p:nvPr/>
        </p:nvSpPr>
        <p:spPr>
          <a:xfrm>
            <a:off x="4898727" y="4433310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DE9A5-E416-EB47-FAEE-6C60964CD096}"/>
              </a:ext>
            </a:extLst>
          </p:cNvPr>
          <p:cNvSpPr txBox="1"/>
          <p:nvPr/>
        </p:nvSpPr>
        <p:spPr>
          <a:xfrm>
            <a:off x="6116004" y="4420537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SeqFlags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6987F-19CB-79AF-841F-DB9D9D5D7446}"/>
              </a:ext>
            </a:extLst>
          </p:cNvPr>
          <p:cNvSpPr txBox="1"/>
          <p:nvPr/>
        </p:nvSpPr>
        <p:spPr>
          <a:xfrm>
            <a:off x="7407569" y="4428946"/>
            <a:ext cx="130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SeqCntOrName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5CF4F-7602-CD63-5F49-5FF8C85B96DD}"/>
              </a:ext>
            </a:extLst>
          </p:cNvPr>
          <p:cNvSpPr txBox="1"/>
          <p:nvPr/>
        </p:nvSpPr>
        <p:spPr>
          <a:xfrm>
            <a:off x="9192362" y="4433310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DataLength</a:t>
            </a:r>
          </a:p>
        </p:txBody>
      </p:sp>
    </p:spTree>
    <p:extLst>
      <p:ext uri="{BB962C8B-B14F-4D97-AF65-F5344CB8AC3E}">
        <p14:creationId xmlns:p14="http://schemas.microsoft.com/office/powerpoint/2010/main" val="285377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276</Words>
  <Application>Microsoft Macintosh PowerPoint</Application>
  <PresentationFormat>Widescreen</PresentationFormat>
  <Paragraphs>97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American Typewriter</vt:lpstr>
      <vt:lpstr>Aptos</vt:lpstr>
      <vt:lpstr>Aptos Display</vt:lpstr>
      <vt:lpstr>Arial</vt:lpstr>
      <vt:lpstr>Courier New</vt:lpstr>
      <vt:lpstr>Office Theme</vt:lpstr>
      <vt:lpstr>Space Packet Structural Components </vt:lpstr>
      <vt:lpstr>Packet Primary Header – Bit-fields</vt:lpstr>
      <vt:lpstr>Packet Primary Header – Byte-fields</vt:lpstr>
      <vt:lpstr>XBNF Grammar</vt:lpstr>
      <vt:lpstr>PowerPoint Presentation</vt:lpstr>
      <vt:lpstr>Screenshot for previous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M. Meise</dc:creator>
  <cp:lastModifiedBy>Joshua M. Meise</cp:lastModifiedBy>
  <cp:revision>2</cp:revision>
  <dcterms:created xsi:type="dcterms:W3CDTF">2025-02-16T18:21:43Z</dcterms:created>
  <dcterms:modified xsi:type="dcterms:W3CDTF">2025-02-16T20:27:48Z</dcterms:modified>
</cp:coreProperties>
</file>