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6F602-039E-4411-9625-348252E38DE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A302820-3071-43A5-AFC0-032CDC4DFB36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/</a:t>
          </a:r>
          <a:r>
            <a:rPr lang="en-US" altLang="ko-KR" sz="1600" b="1" dirty="0" err="1" smtClean="0"/>
            <a:t>ApplicationA</a:t>
          </a:r>
          <a:endParaRPr lang="ko-KR" altLang="en-US" sz="1200" b="0" dirty="0"/>
        </a:p>
      </dgm:t>
    </dgm:pt>
    <dgm:pt modelId="{FF8838ED-96EC-4F75-8B3E-D9EC823C61D6}" type="parTrans" cxnId="{B8ED0316-1D93-4D95-9D27-13077C769D54}">
      <dgm:prSet/>
      <dgm:spPr/>
      <dgm:t>
        <a:bodyPr/>
        <a:lstStyle/>
        <a:p>
          <a:pPr latinLnBrk="1"/>
          <a:endParaRPr lang="ko-KR" altLang="en-US"/>
        </a:p>
      </dgm:t>
    </dgm:pt>
    <dgm:pt modelId="{885D5BA5-F182-4FCA-9457-65EE634CECA0}" type="sibTrans" cxnId="{B8ED0316-1D93-4D95-9D27-13077C769D54}">
      <dgm:prSet/>
      <dgm:spPr/>
      <dgm:t>
        <a:bodyPr/>
        <a:lstStyle/>
        <a:p>
          <a:pPr latinLnBrk="1"/>
          <a:endParaRPr lang="ko-KR" altLang="en-US"/>
        </a:p>
      </dgm:t>
    </dgm:pt>
    <dgm:pt modelId="{FFED1857-C1C5-43D6-884C-1C5966F46292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/Controllers</a:t>
          </a:r>
          <a:r>
            <a:rPr lang="en-US" altLang="ko-KR" sz="1100" dirty="0" smtClean="0"/>
            <a:t/>
          </a:r>
          <a:br>
            <a:rPr lang="en-US" altLang="ko-KR" sz="1100" dirty="0" smtClean="0"/>
          </a:br>
          <a:r>
            <a:rPr lang="en-US" altLang="ko-KR" sz="1100" b="0" dirty="0" smtClean="0"/>
            <a:t>controller1.js</a:t>
          </a:r>
          <a:br>
            <a:rPr lang="en-US" altLang="ko-KR" sz="1100" b="0" dirty="0" smtClean="0"/>
          </a:br>
          <a:r>
            <a:rPr lang="en-US" altLang="ko-KR" sz="1100" b="0" dirty="0" smtClean="0"/>
            <a:t>controller2.js</a:t>
          </a:r>
          <a:endParaRPr lang="ko-KR" altLang="en-US" sz="1100" b="0" dirty="0"/>
        </a:p>
      </dgm:t>
    </dgm:pt>
    <dgm:pt modelId="{FDE83AA8-D3E7-4F51-BF03-B5143919864C}" type="parTrans" cxnId="{9D868671-8F2E-44AA-9A1F-4C6977E65B37}">
      <dgm:prSet/>
      <dgm:spPr/>
      <dgm:t>
        <a:bodyPr/>
        <a:lstStyle/>
        <a:p>
          <a:pPr latinLnBrk="1"/>
          <a:endParaRPr lang="ko-KR" altLang="en-US"/>
        </a:p>
      </dgm:t>
    </dgm:pt>
    <dgm:pt modelId="{191BB0A8-5212-482F-87CC-6744535D6ABE}" type="sibTrans" cxnId="{9D868671-8F2E-44AA-9A1F-4C6977E65B37}">
      <dgm:prSet/>
      <dgm:spPr/>
      <dgm:t>
        <a:bodyPr/>
        <a:lstStyle/>
        <a:p>
          <a:pPr latinLnBrk="1"/>
          <a:endParaRPr lang="ko-KR" altLang="en-US"/>
        </a:p>
      </dgm:t>
    </dgm:pt>
    <dgm:pt modelId="{B048B7E8-91C3-4DB0-841D-F95F867EF797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/Models</a:t>
          </a:r>
          <a:r>
            <a:rPr lang="en-US" altLang="ko-KR" sz="1100" dirty="0" smtClean="0"/>
            <a:t/>
          </a:r>
          <a:br>
            <a:rPr lang="en-US" altLang="ko-KR" sz="1100" dirty="0" smtClean="0"/>
          </a:br>
          <a:r>
            <a:rPr lang="en-US" altLang="ko-KR" sz="1100" dirty="0" smtClean="0"/>
            <a:t>model1.js</a:t>
          </a:r>
          <a:br>
            <a:rPr lang="en-US" altLang="ko-KR" sz="1100" dirty="0" smtClean="0"/>
          </a:br>
          <a:r>
            <a:rPr lang="en-US" altLang="ko-KR" sz="1100" dirty="0" smtClean="0"/>
            <a:t>model2.js</a:t>
          </a:r>
        </a:p>
      </dgm:t>
    </dgm:pt>
    <dgm:pt modelId="{834D8A0E-C5BC-4CDB-9087-DEF05AB66F32}" type="parTrans" cxnId="{CA5190C8-447F-4E6C-9613-70A43295E32C}">
      <dgm:prSet/>
      <dgm:spPr/>
      <dgm:t>
        <a:bodyPr/>
        <a:lstStyle/>
        <a:p>
          <a:pPr latinLnBrk="1"/>
          <a:endParaRPr lang="ko-KR" altLang="en-US"/>
        </a:p>
      </dgm:t>
    </dgm:pt>
    <dgm:pt modelId="{AD27DF8B-9FC3-4582-BBF4-74BD704E36F0}" type="sibTrans" cxnId="{CA5190C8-447F-4E6C-9613-70A43295E32C}">
      <dgm:prSet/>
      <dgm:spPr/>
      <dgm:t>
        <a:bodyPr/>
        <a:lstStyle/>
        <a:p>
          <a:pPr latinLnBrk="1"/>
          <a:endParaRPr lang="ko-KR" altLang="en-US"/>
        </a:p>
      </dgm:t>
    </dgm:pt>
    <dgm:pt modelId="{585C6CC7-CA41-4D4A-BD5D-338CA26E8C13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/Views</a:t>
          </a:r>
          <a:r>
            <a:rPr lang="en-US" altLang="ko-KR" sz="1100" dirty="0" smtClean="0"/>
            <a:t/>
          </a:r>
          <a:br>
            <a:rPr lang="en-US" altLang="ko-KR" sz="1100" dirty="0" smtClean="0"/>
          </a:br>
          <a:r>
            <a:rPr lang="en-US" altLang="ko-KR" sz="1100" dirty="0" smtClean="0"/>
            <a:t>view1.js</a:t>
          </a:r>
          <a:br>
            <a:rPr lang="en-US" altLang="ko-KR" sz="1100" dirty="0" smtClean="0"/>
          </a:br>
          <a:r>
            <a:rPr lang="en-US" altLang="ko-KR" sz="1100" dirty="0" smtClean="0"/>
            <a:t>view2.js</a:t>
          </a:r>
        </a:p>
      </dgm:t>
    </dgm:pt>
    <dgm:pt modelId="{85AD3899-007C-482D-A385-8D815879EE52}" type="parTrans" cxnId="{66EB462E-8342-4074-A9A4-7D6FD65613FE}">
      <dgm:prSet/>
      <dgm:spPr/>
      <dgm:t>
        <a:bodyPr/>
        <a:lstStyle/>
        <a:p>
          <a:pPr latinLnBrk="1"/>
          <a:endParaRPr lang="ko-KR" altLang="en-US"/>
        </a:p>
      </dgm:t>
    </dgm:pt>
    <dgm:pt modelId="{3EC48432-A372-4468-951A-10092AC7DFCD}" type="sibTrans" cxnId="{66EB462E-8342-4074-A9A4-7D6FD65613FE}">
      <dgm:prSet/>
      <dgm:spPr/>
      <dgm:t>
        <a:bodyPr/>
        <a:lstStyle/>
        <a:p>
          <a:pPr latinLnBrk="1"/>
          <a:endParaRPr lang="ko-KR" altLang="en-US"/>
        </a:p>
      </dgm:t>
    </dgm:pt>
    <dgm:pt modelId="{560834AC-ADF4-4C9D-87B2-EBE6F69950C1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/Controllers</a:t>
          </a:r>
          <a:r>
            <a:rPr lang="en-US" altLang="ko-KR" sz="1100" dirty="0" smtClean="0"/>
            <a:t/>
          </a:r>
          <a:br>
            <a:rPr lang="en-US" altLang="ko-KR" sz="1100" dirty="0" smtClean="0"/>
          </a:br>
          <a:r>
            <a:rPr lang="en-US" altLang="ko-KR" sz="1100" b="0" dirty="0" smtClean="0"/>
            <a:t>controller1.js</a:t>
          </a:r>
          <a:br>
            <a:rPr lang="en-US" altLang="ko-KR" sz="1100" b="0" dirty="0" smtClean="0"/>
          </a:br>
          <a:r>
            <a:rPr lang="en-US" altLang="ko-KR" sz="1100" b="0" dirty="0" smtClean="0"/>
            <a:t>controller2.js</a:t>
          </a:r>
          <a:endParaRPr lang="ko-KR" altLang="en-US" sz="1100" dirty="0"/>
        </a:p>
      </dgm:t>
    </dgm:pt>
    <dgm:pt modelId="{FAA6EDF7-3923-41F5-8869-5B4C72A18DC2}" type="sibTrans" cxnId="{FD8C5E33-93BD-47E5-9244-3E4964B31DCC}">
      <dgm:prSet/>
      <dgm:spPr/>
      <dgm:t>
        <a:bodyPr/>
        <a:lstStyle/>
        <a:p>
          <a:pPr latinLnBrk="1"/>
          <a:endParaRPr lang="ko-KR" altLang="en-US"/>
        </a:p>
      </dgm:t>
    </dgm:pt>
    <dgm:pt modelId="{8FCBADAA-80E0-46FA-8F7A-52A5897B30AF}" type="parTrans" cxnId="{FD8C5E33-93BD-47E5-9244-3E4964B31DCC}">
      <dgm:prSet/>
      <dgm:spPr/>
      <dgm:t>
        <a:bodyPr/>
        <a:lstStyle/>
        <a:p>
          <a:pPr latinLnBrk="1"/>
          <a:endParaRPr lang="ko-KR" altLang="en-US"/>
        </a:p>
      </dgm:t>
    </dgm:pt>
    <dgm:pt modelId="{13ACE462-4A47-4446-ADF7-9CF030B6292A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/Models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en-US" altLang="ko-KR" sz="1100" dirty="0" smtClean="0"/>
            <a:t>model1.js</a:t>
          </a:r>
          <a:br>
            <a:rPr lang="en-US" altLang="ko-KR" sz="1100" dirty="0" smtClean="0"/>
          </a:br>
          <a:r>
            <a:rPr lang="en-US" altLang="ko-KR" sz="1100" dirty="0" smtClean="0"/>
            <a:t>model2.js</a:t>
          </a:r>
          <a:endParaRPr lang="ko-KR" altLang="en-US" sz="1100" dirty="0"/>
        </a:p>
      </dgm:t>
    </dgm:pt>
    <dgm:pt modelId="{F9241335-0F73-4A2B-96F7-C3E77F34EDEA}" type="sibTrans" cxnId="{4EF6FD86-6891-4A51-8AE2-DDB6610E9ABA}">
      <dgm:prSet/>
      <dgm:spPr/>
      <dgm:t>
        <a:bodyPr/>
        <a:lstStyle/>
        <a:p>
          <a:pPr latinLnBrk="1"/>
          <a:endParaRPr lang="ko-KR" altLang="en-US"/>
        </a:p>
      </dgm:t>
    </dgm:pt>
    <dgm:pt modelId="{97579248-75D8-4E32-B500-55B4C1AE61C5}" type="parTrans" cxnId="{4EF6FD86-6891-4A51-8AE2-DDB6610E9ABA}">
      <dgm:prSet/>
      <dgm:spPr/>
      <dgm:t>
        <a:bodyPr/>
        <a:lstStyle/>
        <a:p>
          <a:pPr latinLnBrk="1"/>
          <a:endParaRPr lang="ko-KR" altLang="en-US"/>
        </a:p>
      </dgm:t>
    </dgm:pt>
    <dgm:pt modelId="{F3338EB3-C46C-422E-B14F-558069D9B5BF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/</a:t>
          </a:r>
          <a:r>
            <a:rPr lang="en-US" altLang="ko-KR" sz="1600" b="1" dirty="0" err="1" smtClean="0"/>
            <a:t>ApplicationB</a:t>
          </a:r>
          <a:endParaRPr lang="ko-KR" altLang="en-US" sz="1200" dirty="0"/>
        </a:p>
      </dgm:t>
    </dgm:pt>
    <dgm:pt modelId="{E2B16A63-DA6C-43AC-8804-4A41B7221371}" type="sibTrans" cxnId="{ADC146E6-23F1-456F-9DB1-1C7F92260031}">
      <dgm:prSet/>
      <dgm:spPr/>
      <dgm:t>
        <a:bodyPr/>
        <a:lstStyle/>
        <a:p>
          <a:pPr latinLnBrk="1"/>
          <a:endParaRPr lang="ko-KR" altLang="en-US"/>
        </a:p>
      </dgm:t>
    </dgm:pt>
    <dgm:pt modelId="{C311698C-5499-4099-99A0-AFE6C20651C6}" type="parTrans" cxnId="{ADC146E6-23F1-456F-9DB1-1C7F92260031}">
      <dgm:prSet/>
      <dgm:spPr/>
      <dgm:t>
        <a:bodyPr/>
        <a:lstStyle/>
        <a:p>
          <a:pPr latinLnBrk="1"/>
          <a:endParaRPr lang="ko-KR" altLang="en-US"/>
        </a:p>
      </dgm:t>
    </dgm:pt>
    <dgm:pt modelId="{CC3C2F26-E7EA-4DDE-ACEA-121E3D61A821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/Views</a:t>
          </a:r>
          <a:r>
            <a:rPr lang="en-US" altLang="ko-KR" sz="1100" dirty="0" smtClean="0"/>
            <a:t/>
          </a:r>
          <a:br>
            <a:rPr lang="en-US" altLang="ko-KR" sz="1100" dirty="0" smtClean="0"/>
          </a:br>
          <a:r>
            <a:rPr lang="en-US" altLang="ko-KR" sz="1100" dirty="0" smtClean="0"/>
            <a:t>view1.js</a:t>
          </a:r>
          <a:br>
            <a:rPr lang="en-US" altLang="ko-KR" sz="1100" dirty="0" smtClean="0"/>
          </a:br>
          <a:r>
            <a:rPr lang="en-US" altLang="ko-KR" sz="1100" dirty="0" smtClean="0"/>
            <a:t>view2.js</a:t>
          </a:r>
          <a:endParaRPr lang="ko-KR" altLang="en-US" sz="1100" dirty="0"/>
        </a:p>
      </dgm:t>
    </dgm:pt>
    <dgm:pt modelId="{2C36D5F5-EF46-4599-9BF9-DAD8BC6077FE}" type="parTrans" cxnId="{AB96E4C0-20F6-4D87-8A5B-4DE0F799C535}">
      <dgm:prSet/>
      <dgm:spPr/>
      <dgm:t>
        <a:bodyPr/>
        <a:lstStyle/>
        <a:p>
          <a:pPr latinLnBrk="1"/>
          <a:endParaRPr lang="ko-KR" altLang="en-US"/>
        </a:p>
      </dgm:t>
    </dgm:pt>
    <dgm:pt modelId="{12D56AEE-4C0F-4A3F-868D-74EDD12B74D1}" type="sibTrans" cxnId="{AB96E4C0-20F6-4D87-8A5B-4DE0F799C535}">
      <dgm:prSet/>
      <dgm:spPr/>
      <dgm:t>
        <a:bodyPr/>
        <a:lstStyle/>
        <a:p>
          <a:pPr latinLnBrk="1"/>
          <a:endParaRPr lang="ko-KR" altLang="en-US"/>
        </a:p>
      </dgm:t>
    </dgm:pt>
    <dgm:pt modelId="{0CFF3194-C541-4097-8D5C-42980B72927C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/</a:t>
          </a:r>
          <a:r>
            <a:rPr lang="en-US" altLang="ko-KR" sz="1600" b="1" dirty="0" err="1" smtClean="0"/>
            <a:t>ApplicationC</a:t>
          </a:r>
          <a:endParaRPr lang="ko-KR" altLang="en-US" sz="1200" dirty="0"/>
        </a:p>
      </dgm:t>
    </dgm:pt>
    <dgm:pt modelId="{052764F3-F839-42C5-9B48-89CDBDBFF650}" type="parTrans" cxnId="{AC3F263C-4EBC-4467-AD6F-305D90F60300}">
      <dgm:prSet/>
      <dgm:spPr/>
      <dgm:t>
        <a:bodyPr/>
        <a:lstStyle/>
        <a:p>
          <a:pPr latinLnBrk="1"/>
          <a:endParaRPr lang="ko-KR" altLang="en-US"/>
        </a:p>
      </dgm:t>
    </dgm:pt>
    <dgm:pt modelId="{9681746D-181F-4E80-B25F-13897A7435A7}" type="sibTrans" cxnId="{AC3F263C-4EBC-4467-AD6F-305D90F60300}">
      <dgm:prSet/>
      <dgm:spPr/>
      <dgm:t>
        <a:bodyPr/>
        <a:lstStyle/>
        <a:p>
          <a:pPr latinLnBrk="1"/>
          <a:endParaRPr lang="ko-KR" altLang="en-US"/>
        </a:p>
      </dgm:t>
    </dgm:pt>
    <dgm:pt modelId="{3B6DA929-88B9-43DA-A5B9-CC8756AE191E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/Controllers</a:t>
          </a:r>
          <a:r>
            <a:rPr lang="en-US" altLang="ko-KR" sz="1100" dirty="0" smtClean="0"/>
            <a:t/>
          </a:r>
          <a:br>
            <a:rPr lang="en-US" altLang="ko-KR" sz="1100" dirty="0" smtClean="0"/>
          </a:br>
          <a:r>
            <a:rPr lang="en-US" altLang="ko-KR" sz="1100" b="0" dirty="0" smtClean="0"/>
            <a:t>controller1.js</a:t>
          </a:r>
          <a:br>
            <a:rPr lang="en-US" altLang="ko-KR" sz="1100" b="0" dirty="0" smtClean="0"/>
          </a:br>
          <a:r>
            <a:rPr lang="en-US" altLang="ko-KR" sz="1100" b="0" dirty="0" smtClean="0"/>
            <a:t>controller2.js</a:t>
          </a:r>
          <a:endParaRPr lang="ko-KR" altLang="en-US" sz="1100" dirty="0"/>
        </a:p>
      </dgm:t>
    </dgm:pt>
    <dgm:pt modelId="{64C3135B-9859-4C56-A22F-0CAC43C7EDE6}" type="parTrans" cxnId="{D4AF4730-2E3E-4FF9-97C9-F5F9C9CCA041}">
      <dgm:prSet/>
      <dgm:spPr/>
      <dgm:t>
        <a:bodyPr/>
        <a:lstStyle/>
        <a:p>
          <a:pPr latinLnBrk="1"/>
          <a:endParaRPr lang="ko-KR" altLang="en-US"/>
        </a:p>
      </dgm:t>
    </dgm:pt>
    <dgm:pt modelId="{20D7BE79-E525-4F2A-B1D4-489464EAC34B}" type="sibTrans" cxnId="{D4AF4730-2E3E-4FF9-97C9-F5F9C9CCA041}">
      <dgm:prSet/>
      <dgm:spPr/>
      <dgm:t>
        <a:bodyPr/>
        <a:lstStyle/>
        <a:p>
          <a:pPr latinLnBrk="1"/>
          <a:endParaRPr lang="ko-KR" altLang="en-US"/>
        </a:p>
      </dgm:t>
    </dgm:pt>
    <dgm:pt modelId="{42E63776-C5D0-4940-96E6-38944E308B79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/Models</a:t>
          </a:r>
          <a:r>
            <a:rPr lang="en-US" altLang="ko-KR" sz="1100" dirty="0" smtClean="0"/>
            <a:t/>
          </a:r>
          <a:br>
            <a:rPr lang="en-US" altLang="ko-KR" sz="1100" dirty="0" smtClean="0"/>
          </a:br>
          <a:r>
            <a:rPr lang="en-US" altLang="ko-KR" sz="1100" dirty="0" smtClean="0"/>
            <a:t>model1.js</a:t>
          </a:r>
          <a:br>
            <a:rPr lang="en-US" altLang="ko-KR" sz="1100" dirty="0" smtClean="0"/>
          </a:br>
          <a:r>
            <a:rPr lang="en-US" altLang="ko-KR" sz="1100" dirty="0" smtClean="0"/>
            <a:t>model2.js</a:t>
          </a:r>
          <a:endParaRPr lang="ko-KR" altLang="en-US" sz="1100" dirty="0"/>
        </a:p>
      </dgm:t>
    </dgm:pt>
    <dgm:pt modelId="{DEA80913-4AE3-4316-8957-014A0BA97BC3}" type="parTrans" cxnId="{B24E84CC-0C77-48FE-B6A3-A3FBF738EB04}">
      <dgm:prSet/>
      <dgm:spPr/>
      <dgm:t>
        <a:bodyPr/>
        <a:lstStyle/>
        <a:p>
          <a:pPr latinLnBrk="1"/>
          <a:endParaRPr lang="ko-KR" altLang="en-US"/>
        </a:p>
      </dgm:t>
    </dgm:pt>
    <dgm:pt modelId="{3653F4C8-FEA3-4276-9239-FF0933BD047F}" type="sibTrans" cxnId="{B24E84CC-0C77-48FE-B6A3-A3FBF738EB04}">
      <dgm:prSet/>
      <dgm:spPr/>
      <dgm:t>
        <a:bodyPr/>
        <a:lstStyle/>
        <a:p>
          <a:pPr latinLnBrk="1"/>
          <a:endParaRPr lang="ko-KR" altLang="en-US"/>
        </a:p>
      </dgm:t>
    </dgm:pt>
    <dgm:pt modelId="{7ECD43F0-C90C-4107-A16F-8DC5D3E2D90C}">
      <dgm:prSet phldrT="[텍스트]" custT="1"/>
      <dgm:spPr/>
      <dgm:t>
        <a:bodyPr/>
        <a:lstStyle/>
        <a:p>
          <a:pPr algn="l" latinLnBrk="1"/>
          <a:r>
            <a:rPr lang="en-US" altLang="ko-KR" sz="1400" b="1" dirty="0" smtClean="0"/>
            <a:t>/Views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en-US" altLang="ko-KR" sz="1100" dirty="0" smtClean="0"/>
            <a:t>view1.js</a:t>
          </a:r>
          <a:br>
            <a:rPr lang="en-US" altLang="ko-KR" sz="1100" dirty="0" smtClean="0"/>
          </a:br>
          <a:r>
            <a:rPr lang="en-US" altLang="ko-KR" sz="1100" dirty="0" smtClean="0"/>
            <a:t>view2.js</a:t>
          </a:r>
          <a:endParaRPr lang="ko-KR" altLang="en-US" sz="1100" dirty="0"/>
        </a:p>
      </dgm:t>
    </dgm:pt>
    <dgm:pt modelId="{EE31589A-E2B2-418A-A588-F412B4B56DF6}" type="parTrans" cxnId="{4A73C8C1-5683-44D1-A496-C7B2BDB57708}">
      <dgm:prSet/>
      <dgm:spPr/>
      <dgm:t>
        <a:bodyPr/>
        <a:lstStyle/>
        <a:p>
          <a:pPr latinLnBrk="1"/>
          <a:endParaRPr lang="ko-KR" altLang="en-US"/>
        </a:p>
      </dgm:t>
    </dgm:pt>
    <dgm:pt modelId="{39B96B37-73B5-4B4F-9A51-C7678AA7842A}" type="sibTrans" cxnId="{4A73C8C1-5683-44D1-A496-C7B2BDB57708}">
      <dgm:prSet/>
      <dgm:spPr/>
      <dgm:t>
        <a:bodyPr/>
        <a:lstStyle/>
        <a:p>
          <a:pPr latinLnBrk="1"/>
          <a:endParaRPr lang="ko-KR" altLang="en-US"/>
        </a:p>
      </dgm:t>
    </dgm:pt>
    <dgm:pt modelId="{13AD42AE-F795-4FC1-8735-38CC1B31F38B}" type="pres">
      <dgm:prSet presAssocID="{74C6F602-039E-4411-9625-348252E38D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74C76D-C96A-4B54-B08D-5A63DADA52DF}" type="pres">
      <dgm:prSet presAssocID="{0A302820-3071-43A5-AFC0-032CDC4DFB36}" presName="root" presStyleCnt="0"/>
      <dgm:spPr/>
    </dgm:pt>
    <dgm:pt modelId="{20DA81D2-1C70-49C0-803D-42556FBD6E26}" type="pres">
      <dgm:prSet presAssocID="{0A302820-3071-43A5-AFC0-032CDC4DFB36}" presName="rootComposite" presStyleCnt="0"/>
      <dgm:spPr/>
    </dgm:pt>
    <dgm:pt modelId="{DFA4DDFC-B3C7-4CE0-B9DD-C8EE9E836004}" type="pres">
      <dgm:prSet presAssocID="{0A302820-3071-43A5-AFC0-032CDC4DFB36}" presName="rootText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59ED6D4-9E53-4D1E-A017-7F19A72C2597}" type="pres">
      <dgm:prSet presAssocID="{0A302820-3071-43A5-AFC0-032CDC4DFB36}" presName="rootConnecto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42FF61D-9DC4-419F-85F7-B4A7B5869017}" type="pres">
      <dgm:prSet presAssocID="{0A302820-3071-43A5-AFC0-032CDC4DFB36}" presName="childShape" presStyleCnt="0"/>
      <dgm:spPr/>
    </dgm:pt>
    <dgm:pt modelId="{21FB86D4-D0AB-4166-B827-F4E7DEE634A5}" type="pres">
      <dgm:prSet presAssocID="{FDE83AA8-D3E7-4F51-BF03-B5143919864C}" presName="Name13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5076D3B8-2BAA-431D-95FF-32561C2815F4}" type="pres">
      <dgm:prSet presAssocID="{FFED1857-C1C5-43D6-884C-1C5966F46292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EDA8B7-719A-418D-9791-8DF64935BF70}" type="pres">
      <dgm:prSet presAssocID="{834D8A0E-C5BC-4CDB-9087-DEF05AB66F32}" presName="Name13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862554FA-CA45-4220-A1DC-DEB1458A9F39}" type="pres">
      <dgm:prSet presAssocID="{B048B7E8-91C3-4DB0-841D-F95F867EF79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5098C9-C33E-4040-A927-EB2870EF86FE}" type="pres">
      <dgm:prSet presAssocID="{85AD3899-007C-482D-A385-8D815879EE52}" presName="Name13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568FBD38-7900-4C7F-8D51-43E81077732C}" type="pres">
      <dgm:prSet presAssocID="{585C6CC7-CA41-4D4A-BD5D-338CA26E8C13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4181CC-11AD-4590-8746-F93D10E6E844}" type="pres">
      <dgm:prSet presAssocID="{F3338EB3-C46C-422E-B14F-558069D9B5BF}" presName="root" presStyleCnt="0"/>
      <dgm:spPr/>
    </dgm:pt>
    <dgm:pt modelId="{E01769C2-3E3A-4CF5-A092-B02BD0B03A5A}" type="pres">
      <dgm:prSet presAssocID="{F3338EB3-C46C-422E-B14F-558069D9B5BF}" presName="rootComposite" presStyleCnt="0"/>
      <dgm:spPr/>
    </dgm:pt>
    <dgm:pt modelId="{271D7752-457C-4032-988E-ED0B8B533BD2}" type="pres">
      <dgm:prSet presAssocID="{F3338EB3-C46C-422E-B14F-558069D9B5BF}" presName="rootTex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A44A010-4F14-4B98-A3B3-48C79B09E986}" type="pres">
      <dgm:prSet presAssocID="{F3338EB3-C46C-422E-B14F-558069D9B5BF}" presName="rootConnecto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F1865E-A295-4863-B688-82407D49E6C8}" type="pres">
      <dgm:prSet presAssocID="{F3338EB3-C46C-422E-B14F-558069D9B5BF}" presName="childShape" presStyleCnt="0"/>
      <dgm:spPr/>
    </dgm:pt>
    <dgm:pt modelId="{6B11B8FA-8A5D-4F93-AB4F-DAE654364D13}" type="pres">
      <dgm:prSet presAssocID="{8FCBADAA-80E0-46FA-8F7A-52A5897B30AF}" presName="Name13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252A73B-252B-48C1-9AF9-73CD3165A628}" type="pres">
      <dgm:prSet presAssocID="{560834AC-ADF4-4C9D-87B2-EBE6F69950C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13ABD8-28DB-484A-B911-CCE71D8A9162}" type="pres">
      <dgm:prSet presAssocID="{97579248-75D8-4E32-B500-55B4C1AE61C5}" presName="Name13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F847490B-DE62-4B6A-BDAC-5A47B4067615}" type="pres">
      <dgm:prSet presAssocID="{13ACE462-4A47-4446-ADF7-9CF030B6292A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917FB9-A3D4-4AA8-9099-C65ED11FE12B}" type="pres">
      <dgm:prSet presAssocID="{2C36D5F5-EF46-4599-9BF9-DAD8BC6077FE}" presName="Name13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A93DE5FB-B68C-448E-9000-FE7D528C75DD}" type="pres">
      <dgm:prSet presAssocID="{CC3C2F26-E7EA-4DDE-ACEA-121E3D61A821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EA6BD8-2E4F-4B69-A4C7-143B7CBA885A}" type="pres">
      <dgm:prSet presAssocID="{0CFF3194-C541-4097-8D5C-42980B72927C}" presName="root" presStyleCnt="0"/>
      <dgm:spPr/>
    </dgm:pt>
    <dgm:pt modelId="{EB77B792-215D-441D-80A6-FAEB3E246016}" type="pres">
      <dgm:prSet presAssocID="{0CFF3194-C541-4097-8D5C-42980B72927C}" presName="rootComposite" presStyleCnt="0"/>
      <dgm:spPr/>
    </dgm:pt>
    <dgm:pt modelId="{5E4CA02E-0FA6-43D2-AE41-6DCEF2923963}" type="pres">
      <dgm:prSet presAssocID="{0CFF3194-C541-4097-8D5C-42980B72927C}" presName="rootText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B905A71-9615-45A0-B612-579AE5A1A4EC}" type="pres">
      <dgm:prSet presAssocID="{0CFF3194-C541-4097-8D5C-42980B72927C}" presName="rootConnecto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674D5BC-FE2D-4AF2-B030-2148C9F35559}" type="pres">
      <dgm:prSet presAssocID="{0CFF3194-C541-4097-8D5C-42980B72927C}" presName="childShape" presStyleCnt="0"/>
      <dgm:spPr/>
    </dgm:pt>
    <dgm:pt modelId="{6995638D-7C4C-4700-8FCB-5AAB5E00BBB9}" type="pres">
      <dgm:prSet presAssocID="{64C3135B-9859-4C56-A22F-0CAC43C7EDE6}" presName="Name13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82D85F1B-0052-49D6-9522-CA4293286B68}" type="pres">
      <dgm:prSet presAssocID="{3B6DA929-88B9-43DA-A5B9-CC8756AE191E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086961-0DE5-46E0-95CC-40A8B446738B}" type="pres">
      <dgm:prSet presAssocID="{DEA80913-4AE3-4316-8957-014A0BA97BC3}" presName="Name13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734AC58B-BB21-458C-849F-FF7A6E46BC98}" type="pres">
      <dgm:prSet presAssocID="{42E63776-C5D0-4940-96E6-38944E308B7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6E297F-71CE-4A14-8CED-2D357DDD14FD}" type="pres">
      <dgm:prSet presAssocID="{EE31589A-E2B2-418A-A588-F412B4B56DF6}" presName="Name13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A3C46FEB-7A11-42E0-9A3B-76BF0C829F34}" type="pres">
      <dgm:prSet presAssocID="{7ECD43F0-C90C-4107-A16F-8DC5D3E2D90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66C5C0-2FD4-4D1D-824F-D630128EB522}" type="presOf" srcId="{CC3C2F26-E7EA-4DDE-ACEA-121E3D61A821}" destId="{A93DE5FB-B68C-448E-9000-FE7D528C75DD}" srcOrd="0" destOrd="0" presId="urn:microsoft.com/office/officeart/2005/8/layout/hierarchy3"/>
    <dgm:cxn modelId="{66EB462E-8342-4074-A9A4-7D6FD65613FE}" srcId="{0A302820-3071-43A5-AFC0-032CDC4DFB36}" destId="{585C6CC7-CA41-4D4A-BD5D-338CA26E8C13}" srcOrd="2" destOrd="0" parTransId="{85AD3899-007C-482D-A385-8D815879EE52}" sibTransId="{3EC48432-A372-4468-951A-10092AC7DFCD}"/>
    <dgm:cxn modelId="{615F71B1-9E90-454E-9900-9D828FFCD0FB}" type="presOf" srcId="{74C6F602-039E-4411-9625-348252E38DE1}" destId="{13AD42AE-F795-4FC1-8735-38CC1B31F38B}" srcOrd="0" destOrd="0" presId="urn:microsoft.com/office/officeart/2005/8/layout/hierarchy3"/>
    <dgm:cxn modelId="{E76F10C9-3C63-4E3F-B9ED-76217839D630}" type="presOf" srcId="{0A302820-3071-43A5-AFC0-032CDC4DFB36}" destId="{DFA4DDFC-B3C7-4CE0-B9DD-C8EE9E836004}" srcOrd="0" destOrd="0" presId="urn:microsoft.com/office/officeart/2005/8/layout/hierarchy3"/>
    <dgm:cxn modelId="{FE87A29C-634C-4D4B-9DE1-66E784EE2094}" type="presOf" srcId="{FFED1857-C1C5-43D6-884C-1C5966F46292}" destId="{5076D3B8-2BAA-431D-95FF-32561C2815F4}" srcOrd="0" destOrd="0" presId="urn:microsoft.com/office/officeart/2005/8/layout/hierarchy3"/>
    <dgm:cxn modelId="{DB491239-E269-4211-9776-A5727BDCED24}" type="presOf" srcId="{560834AC-ADF4-4C9D-87B2-EBE6F69950C1}" destId="{0252A73B-252B-48C1-9AF9-73CD3165A628}" srcOrd="0" destOrd="0" presId="urn:microsoft.com/office/officeart/2005/8/layout/hierarchy3"/>
    <dgm:cxn modelId="{A236737B-980C-43AE-9F5E-B3903F7B6A7D}" type="presOf" srcId="{585C6CC7-CA41-4D4A-BD5D-338CA26E8C13}" destId="{568FBD38-7900-4C7F-8D51-43E81077732C}" srcOrd="0" destOrd="0" presId="urn:microsoft.com/office/officeart/2005/8/layout/hierarchy3"/>
    <dgm:cxn modelId="{4C9E989D-CAE6-4FF7-B18A-354A3BD2E88C}" type="presOf" srcId="{F3338EB3-C46C-422E-B14F-558069D9B5BF}" destId="{271D7752-457C-4032-988E-ED0B8B533BD2}" srcOrd="0" destOrd="0" presId="urn:microsoft.com/office/officeart/2005/8/layout/hierarchy3"/>
    <dgm:cxn modelId="{333418A2-B326-432E-935D-2C6155ECF675}" type="presOf" srcId="{97579248-75D8-4E32-B500-55B4C1AE61C5}" destId="{C813ABD8-28DB-484A-B911-CCE71D8A9162}" srcOrd="0" destOrd="0" presId="urn:microsoft.com/office/officeart/2005/8/layout/hierarchy3"/>
    <dgm:cxn modelId="{4EF6FD86-6891-4A51-8AE2-DDB6610E9ABA}" srcId="{F3338EB3-C46C-422E-B14F-558069D9B5BF}" destId="{13ACE462-4A47-4446-ADF7-9CF030B6292A}" srcOrd="1" destOrd="0" parTransId="{97579248-75D8-4E32-B500-55B4C1AE61C5}" sibTransId="{F9241335-0F73-4A2B-96F7-C3E77F34EDEA}"/>
    <dgm:cxn modelId="{B8ED0316-1D93-4D95-9D27-13077C769D54}" srcId="{74C6F602-039E-4411-9625-348252E38DE1}" destId="{0A302820-3071-43A5-AFC0-032CDC4DFB36}" srcOrd="0" destOrd="0" parTransId="{FF8838ED-96EC-4F75-8B3E-D9EC823C61D6}" sibTransId="{885D5BA5-F182-4FCA-9457-65EE634CECA0}"/>
    <dgm:cxn modelId="{BC267751-A154-4189-B406-6E1AB4FE9996}" type="presOf" srcId="{3B6DA929-88B9-43DA-A5B9-CC8756AE191E}" destId="{82D85F1B-0052-49D6-9522-CA4293286B68}" srcOrd="0" destOrd="0" presId="urn:microsoft.com/office/officeart/2005/8/layout/hierarchy3"/>
    <dgm:cxn modelId="{4EC644F4-2840-4349-93EB-9E44D5C470DD}" type="presOf" srcId="{B048B7E8-91C3-4DB0-841D-F95F867EF797}" destId="{862554FA-CA45-4220-A1DC-DEB1458A9F39}" srcOrd="0" destOrd="0" presId="urn:microsoft.com/office/officeart/2005/8/layout/hierarchy3"/>
    <dgm:cxn modelId="{4B0EAE8E-1D10-4DBF-9BDD-0DE677FBA3A5}" type="presOf" srcId="{0A302820-3071-43A5-AFC0-032CDC4DFB36}" destId="{159ED6D4-9E53-4D1E-A017-7F19A72C2597}" srcOrd="1" destOrd="0" presId="urn:microsoft.com/office/officeart/2005/8/layout/hierarchy3"/>
    <dgm:cxn modelId="{9D868671-8F2E-44AA-9A1F-4C6977E65B37}" srcId="{0A302820-3071-43A5-AFC0-032CDC4DFB36}" destId="{FFED1857-C1C5-43D6-884C-1C5966F46292}" srcOrd="0" destOrd="0" parTransId="{FDE83AA8-D3E7-4F51-BF03-B5143919864C}" sibTransId="{191BB0A8-5212-482F-87CC-6744535D6ABE}"/>
    <dgm:cxn modelId="{6E6D63F5-79B4-409E-B1F0-9754EBC9C4B3}" type="presOf" srcId="{2C36D5F5-EF46-4599-9BF9-DAD8BC6077FE}" destId="{15917FB9-A3D4-4AA8-9099-C65ED11FE12B}" srcOrd="0" destOrd="0" presId="urn:microsoft.com/office/officeart/2005/8/layout/hierarchy3"/>
    <dgm:cxn modelId="{711C9AC6-AF7A-4D5E-BEF0-E624C8E9361F}" type="presOf" srcId="{8FCBADAA-80E0-46FA-8F7A-52A5897B30AF}" destId="{6B11B8FA-8A5D-4F93-AB4F-DAE654364D13}" srcOrd="0" destOrd="0" presId="urn:microsoft.com/office/officeart/2005/8/layout/hierarchy3"/>
    <dgm:cxn modelId="{95E36727-5F14-4533-8DDB-22B2BBD63FBE}" type="presOf" srcId="{0CFF3194-C541-4097-8D5C-42980B72927C}" destId="{5E4CA02E-0FA6-43D2-AE41-6DCEF2923963}" srcOrd="0" destOrd="0" presId="urn:microsoft.com/office/officeart/2005/8/layout/hierarchy3"/>
    <dgm:cxn modelId="{FF908167-012C-463B-BCE5-34B6F716A0D2}" type="presOf" srcId="{F3338EB3-C46C-422E-B14F-558069D9B5BF}" destId="{EA44A010-4F14-4B98-A3B3-48C79B09E986}" srcOrd="1" destOrd="0" presId="urn:microsoft.com/office/officeart/2005/8/layout/hierarchy3"/>
    <dgm:cxn modelId="{FD8C5E33-93BD-47E5-9244-3E4964B31DCC}" srcId="{F3338EB3-C46C-422E-B14F-558069D9B5BF}" destId="{560834AC-ADF4-4C9D-87B2-EBE6F69950C1}" srcOrd="0" destOrd="0" parTransId="{8FCBADAA-80E0-46FA-8F7A-52A5897B30AF}" sibTransId="{FAA6EDF7-3923-41F5-8869-5B4C72A18DC2}"/>
    <dgm:cxn modelId="{AB96E4C0-20F6-4D87-8A5B-4DE0F799C535}" srcId="{F3338EB3-C46C-422E-B14F-558069D9B5BF}" destId="{CC3C2F26-E7EA-4DDE-ACEA-121E3D61A821}" srcOrd="2" destOrd="0" parTransId="{2C36D5F5-EF46-4599-9BF9-DAD8BC6077FE}" sibTransId="{12D56AEE-4C0F-4A3F-868D-74EDD12B74D1}"/>
    <dgm:cxn modelId="{D4AF4730-2E3E-4FF9-97C9-F5F9C9CCA041}" srcId="{0CFF3194-C541-4097-8D5C-42980B72927C}" destId="{3B6DA929-88B9-43DA-A5B9-CC8756AE191E}" srcOrd="0" destOrd="0" parTransId="{64C3135B-9859-4C56-A22F-0CAC43C7EDE6}" sibTransId="{20D7BE79-E525-4F2A-B1D4-489464EAC34B}"/>
    <dgm:cxn modelId="{113411AC-35FC-4160-8B39-6ACE769151E5}" type="presOf" srcId="{7ECD43F0-C90C-4107-A16F-8DC5D3E2D90C}" destId="{A3C46FEB-7A11-42E0-9A3B-76BF0C829F34}" srcOrd="0" destOrd="0" presId="urn:microsoft.com/office/officeart/2005/8/layout/hierarchy3"/>
    <dgm:cxn modelId="{ADC146E6-23F1-456F-9DB1-1C7F92260031}" srcId="{74C6F602-039E-4411-9625-348252E38DE1}" destId="{F3338EB3-C46C-422E-B14F-558069D9B5BF}" srcOrd="1" destOrd="0" parTransId="{C311698C-5499-4099-99A0-AFE6C20651C6}" sibTransId="{E2B16A63-DA6C-43AC-8804-4A41B7221371}"/>
    <dgm:cxn modelId="{A2BD4A05-801C-4C39-9F2E-43CFFCB6636B}" type="presOf" srcId="{834D8A0E-C5BC-4CDB-9087-DEF05AB66F32}" destId="{ADEDA8B7-719A-418D-9791-8DF64935BF70}" srcOrd="0" destOrd="0" presId="urn:microsoft.com/office/officeart/2005/8/layout/hierarchy3"/>
    <dgm:cxn modelId="{6984094D-B882-488C-A154-9BA1EE2D40BF}" type="presOf" srcId="{42E63776-C5D0-4940-96E6-38944E308B79}" destId="{734AC58B-BB21-458C-849F-FF7A6E46BC98}" srcOrd="0" destOrd="0" presId="urn:microsoft.com/office/officeart/2005/8/layout/hierarchy3"/>
    <dgm:cxn modelId="{0210812A-F87D-4DCF-8000-71979EF5D1E5}" type="presOf" srcId="{13ACE462-4A47-4446-ADF7-9CF030B6292A}" destId="{F847490B-DE62-4B6A-BDAC-5A47B4067615}" srcOrd="0" destOrd="0" presId="urn:microsoft.com/office/officeart/2005/8/layout/hierarchy3"/>
    <dgm:cxn modelId="{4A73C8C1-5683-44D1-A496-C7B2BDB57708}" srcId="{0CFF3194-C541-4097-8D5C-42980B72927C}" destId="{7ECD43F0-C90C-4107-A16F-8DC5D3E2D90C}" srcOrd="2" destOrd="0" parTransId="{EE31589A-E2B2-418A-A588-F412B4B56DF6}" sibTransId="{39B96B37-73B5-4B4F-9A51-C7678AA7842A}"/>
    <dgm:cxn modelId="{CB3FBED5-2658-4C5B-B5FD-9A2C43AB07FD}" type="presOf" srcId="{64C3135B-9859-4C56-A22F-0CAC43C7EDE6}" destId="{6995638D-7C4C-4700-8FCB-5AAB5E00BBB9}" srcOrd="0" destOrd="0" presId="urn:microsoft.com/office/officeart/2005/8/layout/hierarchy3"/>
    <dgm:cxn modelId="{D662DE65-7A0E-42EF-AAD1-D70FEF5BA311}" type="presOf" srcId="{0CFF3194-C541-4097-8D5C-42980B72927C}" destId="{FB905A71-9615-45A0-B612-579AE5A1A4EC}" srcOrd="1" destOrd="0" presId="urn:microsoft.com/office/officeart/2005/8/layout/hierarchy3"/>
    <dgm:cxn modelId="{7790E990-0ACE-40A9-90DE-0623F416A24B}" type="presOf" srcId="{FDE83AA8-D3E7-4F51-BF03-B5143919864C}" destId="{21FB86D4-D0AB-4166-B827-F4E7DEE634A5}" srcOrd="0" destOrd="0" presId="urn:microsoft.com/office/officeart/2005/8/layout/hierarchy3"/>
    <dgm:cxn modelId="{AC3F263C-4EBC-4467-AD6F-305D90F60300}" srcId="{74C6F602-039E-4411-9625-348252E38DE1}" destId="{0CFF3194-C541-4097-8D5C-42980B72927C}" srcOrd="2" destOrd="0" parTransId="{052764F3-F839-42C5-9B48-89CDBDBFF650}" sibTransId="{9681746D-181F-4E80-B25F-13897A7435A7}"/>
    <dgm:cxn modelId="{C62BA625-0AF0-453D-AB99-3CEFC82FE08F}" type="presOf" srcId="{85AD3899-007C-482D-A385-8D815879EE52}" destId="{2B5098C9-C33E-4040-A927-EB2870EF86FE}" srcOrd="0" destOrd="0" presId="urn:microsoft.com/office/officeart/2005/8/layout/hierarchy3"/>
    <dgm:cxn modelId="{B24E84CC-0C77-48FE-B6A3-A3FBF738EB04}" srcId="{0CFF3194-C541-4097-8D5C-42980B72927C}" destId="{42E63776-C5D0-4940-96E6-38944E308B79}" srcOrd="1" destOrd="0" parTransId="{DEA80913-4AE3-4316-8957-014A0BA97BC3}" sibTransId="{3653F4C8-FEA3-4276-9239-FF0933BD047F}"/>
    <dgm:cxn modelId="{CA5190C8-447F-4E6C-9613-70A43295E32C}" srcId="{0A302820-3071-43A5-AFC0-032CDC4DFB36}" destId="{B048B7E8-91C3-4DB0-841D-F95F867EF797}" srcOrd="1" destOrd="0" parTransId="{834D8A0E-C5BC-4CDB-9087-DEF05AB66F32}" sibTransId="{AD27DF8B-9FC3-4582-BBF4-74BD704E36F0}"/>
    <dgm:cxn modelId="{73108391-0C0D-43C6-BA36-A6920105D4FD}" type="presOf" srcId="{EE31589A-E2B2-418A-A588-F412B4B56DF6}" destId="{886E297F-71CE-4A14-8CED-2D357DDD14FD}" srcOrd="0" destOrd="0" presId="urn:microsoft.com/office/officeart/2005/8/layout/hierarchy3"/>
    <dgm:cxn modelId="{6832D51A-36B8-45E4-A551-561152C3DDF3}" type="presOf" srcId="{DEA80913-4AE3-4316-8957-014A0BA97BC3}" destId="{13086961-0DE5-46E0-95CC-40A8B446738B}" srcOrd="0" destOrd="0" presId="urn:microsoft.com/office/officeart/2005/8/layout/hierarchy3"/>
    <dgm:cxn modelId="{2408128C-5328-40C1-BAD2-96C4C4E8C322}" type="presParOf" srcId="{13AD42AE-F795-4FC1-8735-38CC1B31F38B}" destId="{7A74C76D-C96A-4B54-B08D-5A63DADA52DF}" srcOrd="0" destOrd="0" presId="urn:microsoft.com/office/officeart/2005/8/layout/hierarchy3"/>
    <dgm:cxn modelId="{9816A6FF-90E4-4DDC-B7B0-608C485364C0}" type="presParOf" srcId="{7A74C76D-C96A-4B54-B08D-5A63DADA52DF}" destId="{20DA81D2-1C70-49C0-803D-42556FBD6E26}" srcOrd="0" destOrd="0" presId="urn:microsoft.com/office/officeart/2005/8/layout/hierarchy3"/>
    <dgm:cxn modelId="{4601D9B6-E1DE-4EEA-9414-001D3CAFE26E}" type="presParOf" srcId="{20DA81D2-1C70-49C0-803D-42556FBD6E26}" destId="{DFA4DDFC-B3C7-4CE0-B9DD-C8EE9E836004}" srcOrd="0" destOrd="0" presId="urn:microsoft.com/office/officeart/2005/8/layout/hierarchy3"/>
    <dgm:cxn modelId="{9D8719D3-E6F1-42A8-AA05-C76E2D7EF5CE}" type="presParOf" srcId="{20DA81D2-1C70-49C0-803D-42556FBD6E26}" destId="{159ED6D4-9E53-4D1E-A017-7F19A72C2597}" srcOrd="1" destOrd="0" presId="urn:microsoft.com/office/officeart/2005/8/layout/hierarchy3"/>
    <dgm:cxn modelId="{8E5372D2-2049-4214-9EE2-3D26B14E1171}" type="presParOf" srcId="{7A74C76D-C96A-4B54-B08D-5A63DADA52DF}" destId="{D42FF61D-9DC4-419F-85F7-B4A7B5869017}" srcOrd="1" destOrd="0" presId="urn:microsoft.com/office/officeart/2005/8/layout/hierarchy3"/>
    <dgm:cxn modelId="{687E8002-12CB-4A7E-9321-4759FFA124EF}" type="presParOf" srcId="{D42FF61D-9DC4-419F-85F7-B4A7B5869017}" destId="{21FB86D4-D0AB-4166-B827-F4E7DEE634A5}" srcOrd="0" destOrd="0" presId="urn:microsoft.com/office/officeart/2005/8/layout/hierarchy3"/>
    <dgm:cxn modelId="{B14991B0-DC42-4289-AD50-888FCA04B57B}" type="presParOf" srcId="{D42FF61D-9DC4-419F-85F7-B4A7B5869017}" destId="{5076D3B8-2BAA-431D-95FF-32561C2815F4}" srcOrd="1" destOrd="0" presId="urn:microsoft.com/office/officeart/2005/8/layout/hierarchy3"/>
    <dgm:cxn modelId="{34D92177-E1BF-4315-9464-3B056C3E7450}" type="presParOf" srcId="{D42FF61D-9DC4-419F-85F7-B4A7B5869017}" destId="{ADEDA8B7-719A-418D-9791-8DF64935BF70}" srcOrd="2" destOrd="0" presId="urn:microsoft.com/office/officeart/2005/8/layout/hierarchy3"/>
    <dgm:cxn modelId="{95714028-8361-4EE4-9D7D-2C80FB16FC0F}" type="presParOf" srcId="{D42FF61D-9DC4-419F-85F7-B4A7B5869017}" destId="{862554FA-CA45-4220-A1DC-DEB1458A9F39}" srcOrd="3" destOrd="0" presId="urn:microsoft.com/office/officeart/2005/8/layout/hierarchy3"/>
    <dgm:cxn modelId="{ECE04B34-2195-4568-8EE4-7BD9E1E0FD8B}" type="presParOf" srcId="{D42FF61D-9DC4-419F-85F7-B4A7B5869017}" destId="{2B5098C9-C33E-4040-A927-EB2870EF86FE}" srcOrd="4" destOrd="0" presId="urn:microsoft.com/office/officeart/2005/8/layout/hierarchy3"/>
    <dgm:cxn modelId="{A32AC05E-3DD8-4301-88BA-7F4EB91B3BF1}" type="presParOf" srcId="{D42FF61D-9DC4-419F-85F7-B4A7B5869017}" destId="{568FBD38-7900-4C7F-8D51-43E81077732C}" srcOrd="5" destOrd="0" presId="urn:microsoft.com/office/officeart/2005/8/layout/hierarchy3"/>
    <dgm:cxn modelId="{5F6D0147-153E-4A64-B5B6-0943DDBD9487}" type="presParOf" srcId="{13AD42AE-F795-4FC1-8735-38CC1B31F38B}" destId="{D84181CC-11AD-4590-8746-F93D10E6E844}" srcOrd="1" destOrd="0" presId="urn:microsoft.com/office/officeart/2005/8/layout/hierarchy3"/>
    <dgm:cxn modelId="{A02097CF-3430-4DC4-A442-B8C9EBC5C9F9}" type="presParOf" srcId="{D84181CC-11AD-4590-8746-F93D10E6E844}" destId="{E01769C2-3E3A-4CF5-A092-B02BD0B03A5A}" srcOrd="0" destOrd="0" presId="urn:microsoft.com/office/officeart/2005/8/layout/hierarchy3"/>
    <dgm:cxn modelId="{F6413014-6749-4A90-BEBE-878C01CC1886}" type="presParOf" srcId="{E01769C2-3E3A-4CF5-A092-B02BD0B03A5A}" destId="{271D7752-457C-4032-988E-ED0B8B533BD2}" srcOrd="0" destOrd="0" presId="urn:microsoft.com/office/officeart/2005/8/layout/hierarchy3"/>
    <dgm:cxn modelId="{747FFC8A-A53E-45AB-A7A5-C8061A8A093C}" type="presParOf" srcId="{E01769C2-3E3A-4CF5-A092-B02BD0B03A5A}" destId="{EA44A010-4F14-4B98-A3B3-48C79B09E986}" srcOrd="1" destOrd="0" presId="urn:microsoft.com/office/officeart/2005/8/layout/hierarchy3"/>
    <dgm:cxn modelId="{108BAC99-3461-489B-8A8F-A36607942C0A}" type="presParOf" srcId="{D84181CC-11AD-4590-8746-F93D10E6E844}" destId="{B6F1865E-A295-4863-B688-82407D49E6C8}" srcOrd="1" destOrd="0" presId="urn:microsoft.com/office/officeart/2005/8/layout/hierarchy3"/>
    <dgm:cxn modelId="{C6ADA3A1-A5DA-4EDD-93C9-1B6CB6B44B69}" type="presParOf" srcId="{B6F1865E-A295-4863-B688-82407D49E6C8}" destId="{6B11B8FA-8A5D-4F93-AB4F-DAE654364D13}" srcOrd="0" destOrd="0" presId="urn:microsoft.com/office/officeart/2005/8/layout/hierarchy3"/>
    <dgm:cxn modelId="{B8A7EE16-DB83-4ABB-A459-640D68C9A10A}" type="presParOf" srcId="{B6F1865E-A295-4863-B688-82407D49E6C8}" destId="{0252A73B-252B-48C1-9AF9-73CD3165A628}" srcOrd="1" destOrd="0" presId="urn:microsoft.com/office/officeart/2005/8/layout/hierarchy3"/>
    <dgm:cxn modelId="{E13B24EB-04C5-4720-9E3D-17C21BD1A4B3}" type="presParOf" srcId="{B6F1865E-A295-4863-B688-82407D49E6C8}" destId="{C813ABD8-28DB-484A-B911-CCE71D8A9162}" srcOrd="2" destOrd="0" presId="urn:microsoft.com/office/officeart/2005/8/layout/hierarchy3"/>
    <dgm:cxn modelId="{7A61DFDB-D56A-4D38-A985-C3BA65F86A52}" type="presParOf" srcId="{B6F1865E-A295-4863-B688-82407D49E6C8}" destId="{F847490B-DE62-4B6A-BDAC-5A47B4067615}" srcOrd="3" destOrd="0" presId="urn:microsoft.com/office/officeart/2005/8/layout/hierarchy3"/>
    <dgm:cxn modelId="{B7CBD206-07B8-4CC2-8CCD-1E6E0CFCD9AD}" type="presParOf" srcId="{B6F1865E-A295-4863-B688-82407D49E6C8}" destId="{15917FB9-A3D4-4AA8-9099-C65ED11FE12B}" srcOrd="4" destOrd="0" presId="urn:microsoft.com/office/officeart/2005/8/layout/hierarchy3"/>
    <dgm:cxn modelId="{1215630C-ACB9-4256-B4F2-D5250FB53DB4}" type="presParOf" srcId="{B6F1865E-A295-4863-B688-82407D49E6C8}" destId="{A93DE5FB-B68C-448E-9000-FE7D528C75DD}" srcOrd="5" destOrd="0" presId="urn:microsoft.com/office/officeart/2005/8/layout/hierarchy3"/>
    <dgm:cxn modelId="{FF39C4F2-F153-459A-B5E7-0488722552B9}" type="presParOf" srcId="{13AD42AE-F795-4FC1-8735-38CC1B31F38B}" destId="{64EA6BD8-2E4F-4B69-A4C7-143B7CBA885A}" srcOrd="2" destOrd="0" presId="urn:microsoft.com/office/officeart/2005/8/layout/hierarchy3"/>
    <dgm:cxn modelId="{9782A75E-8C75-45C8-B02D-F7C7D2755BDE}" type="presParOf" srcId="{64EA6BD8-2E4F-4B69-A4C7-143B7CBA885A}" destId="{EB77B792-215D-441D-80A6-FAEB3E246016}" srcOrd="0" destOrd="0" presId="urn:microsoft.com/office/officeart/2005/8/layout/hierarchy3"/>
    <dgm:cxn modelId="{AEC8A860-0EDA-4D1A-B913-D3933C45E51E}" type="presParOf" srcId="{EB77B792-215D-441D-80A6-FAEB3E246016}" destId="{5E4CA02E-0FA6-43D2-AE41-6DCEF2923963}" srcOrd="0" destOrd="0" presId="urn:microsoft.com/office/officeart/2005/8/layout/hierarchy3"/>
    <dgm:cxn modelId="{917A8AA8-EC8D-49D0-80F4-70C500037B92}" type="presParOf" srcId="{EB77B792-215D-441D-80A6-FAEB3E246016}" destId="{FB905A71-9615-45A0-B612-579AE5A1A4EC}" srcOrd="1" destOrd="0" presId="urn:microsoft.com/office/officeart/2005/8/layout/hierarchy3"/>
    <dgm:cxn modelId="{56D5EB90-D374-47A6-AEAA-F7B9B18E81AB}" type="presParOf" srcId="{64EA6BD8-2E4F-4B69-A4C7-143B7CBA885A}" destId="{5674D5BC-FE2D-4AF2-B030-2148C9F35559}" srcOrd="1" destOrd="0" presId="urn:microsoft.com/office/officeart/2005/8/layout/hierarchy3"/>
    <dgm:cxn modelId="{4A0FA1FC-555E-4143-92D5-EB90159DDC59}" type="presParOf" srcId="{5674D5BC-FE2D-4AF2-B030-2148C9F35559}" destId="{6995638D-7C4C-4700-8FCB-5AAB5E00BBB9}" srcOrd="0" destOrd="0" presId="urn:microsoft.com/office/officeart/2005/8/layout/hierarchy3"/>
    <dgm:cxn modelId="{131D2165-52C3-44C0-82B1-3270570FE9A7}" type="presParOf" srcId="{5674D5BC-FE2D-4AF2-B030-2148C9F35559}" destId="{82D85F1B-0052-49D6-9522-CA4293286B68}" srcOrd="1" destOrd="0" presId="urn:microsoft.com/office/officeart/2005/8/layout/hierarchy3"/>
    <dgm:cxn modelId="{03FED432-B835-4369-9EDA-BCB634A3C331}" type="presParOf" srcId="{5674D5BC-FE2D-4AF2-B030-2148C9F35559}" destId="{13086961-0DE5-46E0-95CC-40A8B446738B}" srcOrd="2" destOrd="0" presId="urn:microsoft.com/office/officeart/2005/8/layout/hierarchy3"/>
    <dgm:cxn modelId="{7D3D5659-9666-446C-B8BD-DA6E2777CE26}" type="presParOf" srcId="{5674D5BC-FE2D-4AF2-B030-2148C9F35559}" destId="{734AC58B-BB21-458C-849F-FF7A6E46BC98}" srcOrd="3" destOrd="0" presId="urn:microsoft.com/office/officeart/2005/8/layout/hierarchy3"/>
    <dgm:cxn modelId="{E169DF8C-9780-4830-B361-50783AD0C0A7}" type="presParOf" srcId="{5674D5BC-FE2D-4AF2-B030-2148C9F35559}" destId="{886E297F-71CE-4A14-8CED-2D357DDD14FD}" srcOrd="4" destOrd="0" presId="urn:microsoft.com/office/officeart/2005/8/layout/hierarchy3"/>
    <dgm:cxn modelId="{2C949DCD-DF87-4524-8477-B8620EA8D784}" type="presParOf" srcId="{5674D5BC-FE2D-4AF2-B030-2148C9F35559}" destId="{A3C46FEB-7A11-42E0-9A3B-76BF0C829F3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DDFC-B3C7-4CE0-B9DD-C8EE9E836004}">
      <dsp:nvSpPr>
        <dsp:cNvPr id="0" name=""/>
        <dsp:cNvSpPr/>
      </dsp:nvSpPr>
      <dsp:spPr>
        <a:xfrm>
          <a:off x="208928" y="881"/>
          <a:ext cx="1499861" cy="749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/</a:t>
          </a:r>
          <a:r>
            <a:rPr lang="en-US" altLang="ko-KR" sz="1600" b="1" kern="1200" dirty="0" err="1" smtClean="0"/>
            <a:t>ApplicationA</a:t>
          </a:r>
          <a:endParaRPr lang="ko-KR" altLang="en-US" sz="1200" b="0" kern="1200" dirty="0"/>
        </a:p>
      </dsp:txBody>
      <dsp:txXfrm>
        <a:off x="230893" y="22846"/>
        <a:ext cx="1455931" cy="706000"/>
      </dsp:txXfrm>
    </dsp:sp>
    <dsp:sp modelId="{21FB86D4-D0AB-4166-B827-F4E7DEE634A5}">
      <dsp:nvSpPr>
        <dsp:cNvPr id="0" name=""/>
        <dsp:cNvSpPr/>
      </dsp:nvSpPr>
      <dsp:spPr>
        <a:xfrm>
          <a:off x="358915" y="750812"/>
          <a:ext cx="149986" cy="56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447"/>
              </a:lnTo>
              <a:lnTo>
                <a:pt x="149986" y="562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6D3B8-2BAA-431D-95FF-32561C2815F4}">
      <dsp:nvSpPr>
        <dsp:cNvPr id="0" name=""/>
        <dsp:cNvSpPr/>
      </dsp:nvSpPr>
      <dsp:spPr>
        <a:xfrm>
          <a:off x="508901" y="938295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/Controllers</a:t>
          </a:r>
          <a:r>
            <a:rPr lang="en-US" altLang="ko-KR" sz="1100" kern="1200" dirty="0" smtClean="0"/>
            <a:t/>
          </a:r>
          <a:br>
            <a:rPr lang="en-US" altLang="ko-KR" sz="1100" kern="1200" dirty="0" smtClean="0"/>
          </a:br>
          <a:r>
            <a:rPr lang="en-US" altLang="ko-KR" sz="1100" b="0" kern="1200" dirty="0" smtClean="0"/>
            <a:t>controller1.js</a:t>
          </a:r>
          <a:br>
            <a:rPr lang="en-US" altLang="ko-KR" sz="1100" b="0" kern="1200" dirty="0" smtClean="0"/>
          </a:br>
          <a:r>
            <a:rPr lang="en-US" altLang="ko-KR" sz="1100" b="0" kern="1200" dirty="0" smtClean="0"/>
            <a:t>controller2.js</a:t>
          </a:r>
          <a:endParaRPr lang="ko-KR" altLang="en-US" sz="1100" b="0" kern="1200" dirty="0"/>
        </a:p>
      </dsp:txBody>
      <dsp:txXfrm>
        <a:off x="530866" y="960260"/>
        <a:ext cx="1155958" cy="706000"/>
      </dsp:txXfrm>
    </dsp:sp>
    <dsp:sp modelId="{ADEDA8B7-719A-418D-9791-8DF64935BF70}">
      <dsp:nvSpPr>
        <dsp:cNvPr id="0" name=""/>
        <dsp:cNvSpPr/>
      </dsp:nvSpPr>
      <dsp:spPr>
        <a:xfrm>
          <a:off x="358915" y="750812"/>
          <a:ext cx="149986" cy="149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861"/>
              </a:lnTo>
              <a:lnTo>
                <a:pt x="149986" y="1499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554FA-CA45-4220-A1DC-DEB1458A9F39}">
      <dsp:nvSpPr>
        <dsp:cNvPr id="0" name=""/>
        <dsp:cNvSpPr/>
      </dsp:nvSpPr>
      <dsp:spPr>
        <a:xfrm>
          <a:off x="508901" y="1875708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/Models</a:t>
          </a:r>
          <a:r>
            <a:rPr lang="en-US" altLang="ko-KR" sz="1100" kern="1200" dirty="0" smtClean="0"/>
            <a:t/>
          </a:r>
          <a:br>
            <a:rPr lang="en-US" altLang="ko-KR" sz="1100" kern="1200" dirty="0" smtClean="0"/>
          </a:br>
          <a:r>
            <a:rPr lang="en-US" altLang="ko-KR" sz="1100" kern="1200" dirty="0" smtClean="0"/>
            <a:t>model1.js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model2.js</a:t>
          </a:r>
        </a:p>
      </dsp:txBody>
      <dsp:txXfrm>
        <a:off x="530866" y="1897673"/>
        <a:ext cx="1155958" cy="706000"/>
      </dsp:txXfrm>
    </dsp:sp>
    <dsp:sp modelId="{2B5098C9-C33E-4040-A927-EB2870EF86FE}">
      <dsp:nvSpPr>
        <dsp:cNvPr id="0" name=""/>
        <dsp:cNvSpPr/>
      </dsp:nvSpPr>
      <dsp:spPr>
        <a:xfrm>
          <a:off x="358915" y="750812"/>
          <a:ext cx="149986" cy="2437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274"/>
              </a:lnTo>
              <a:lnTo>
                <a:pt x="149986" y="2437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BD38-7900-4C7F-8D51-43E81077732C}">
      <dsp:nvSpPr>
        <dsp:cNvPr id="0" name=""/>
        <dsp:cNvSpPr/>
      </dsp:nvSpPr>
      <dsp:spPr>
        <a:xfrm>
          <a:off x="508901" y="2813121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/Views</a:t>
          </a:r>
          <a:r>
            <a:rPr lang="en-US" altLang="ko-KR" sz="1100" kern="1200" dirty="0" smtClean="0"/>
            <a:t/>
          </a:r>
          <a:br>
            <a:rPr lang="en-US" altLang="ko-KR" sz="1100" kern="1200" dirty="0" smtClean="0"/>
          </a:br>
          <a:r>
            <a:rPr lang="en-US" altLang="ko-KR" sz="1100" kern="1200" dirty="0" smtClean="0"/>
            <a:t>view1.js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view2.js</a:t>
          </a:r>
        </a:p>
      </dsp:txBody>
      <dsp:txXfrm>
        <a:off x="530866" y="2835086"/>
        <a:ext cx="1155958" cy="706000"/>
      </dsp:txXfrm>
    </dsp:sp>
    <dsp:sp modelId="{271D7752-457C-4032-988E-ED0B8B533BD2}">
      <dsp:nvSpPr>
        <dsp:cNvPr id="0" name=""/>
        <dsp:cNvSpPr/>
      </dsp:nvSpPr>
      <dsp:spPr>
        <a:xfrm>
          <a:off x="2083755" y="881"/>
          <a:ext cx="1499861" cy="749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/</a:t>
          </a:r>
          <a:r>
            <a:rPr lang="en-US" altLang="ko-KR" sz="1600" b="1" kern="1200" dirty="0" err="1" smtClean="0"/>
            <a:t>ApplicationB</a:t>
          </a:r>
          <a:endParaRPr lang="ko-KR" altLang="en-US" sz="1200" kern="1200" dirty="0"/>
        </a:p>
      </dsp:txBody>
      <dsp:txXfrm>
        <a:off x="2105720" y="22846"/>
        <a:ext cx="1455931" cy="706000"/>
      </dsp:txXfrm>
    </dsp:sp>
    <dsp:sp modelId="{6B11B8FA-8A5D-4F93-AB4F-DAE654364D13}">
      <dsp:nvSpPr>
        <dsp:cNvPr id="0" name=""/>
        <dsp:cNvSpPr/>
      </dsp:nvSpPr>
      <dsp:spPr>
        <a:xfrm>
          <a:off x="2233741" y="750812"/>
          <a:ext cx="149986" cy="56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447"/>
              </a:lnTo>
              <a:lnTo>
                <a:pt x="149986" y="562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A73B-252B-48C1-9AF9-73CD3165A628}">
      <dsp:nvSpPr>
        <dsp:cNvPr id="0" name=""/>
        <dsp:cNvSpPr/>
      </dsp:nvSpPr>
      <dsp:spPr>
        <a:xfrm>
          <a:off x="2383727" y="938295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/Controllers</a:t>
          </a:r>
          <a:r>
            <a:rPr lang="en-US" altLang="ko-KR" sz="1100" kern="1200" dirty="0" smtClean="0"/>
            <a:t/>
          </a:r>
          <a:br>
            <a:rPr lang="en-US" altLang="ko-KR" sz="1100" kern="1200" dirty="0" smtClean="0"/>
          </a:br>
          <a:r>
            <a:rPr lang="en-US" altLang="ko-KR" sz="1100" b="0" kern="1200" dirty="0" smtClean="0"/>
            <a:t>controller1.js</a:t>
          </a:r>
          <a:br>
            <a:rPr lang="en-US" altLang="ko-KR" sz="1100" b="0" kern="1200" dirty="0" smtClean="0"/>
          </a:br>
          <a:r>
            <a:rPr lang="en-US" altLang="ko-KR" sz="1100" b="0" kern="1200" dirty="0" smtClean="0"/>
            <a:t>controller2.js</a:t>
          </a:r>
          <a:endParaRPr lang="ko-KR" altLang="en-US" sz="1100" kern="1200" dirty="0"/>
        </a:p>
      </dsp:txBody>
      <dsp:txXfrm>
        <a:off x="2405692" y="960260"/>
        <a:ext cx="1155958" cy="706000"/>
      </dsp:txXfrm>
    </dsp:sp>
    <dsp:sp modelId="{C813ABD8-28DB-484A-B911-CCE71D8A9162}">
      <dsp:nvSpPr>
        <dsp:cNvPr id="0" name=""/>
        <dsp:cNvSpPr/>
      </dsp:nvSpPr>
      <dsp:spPr>
        <a:xfrm>
          <a:off x="2233741" y="750812"/>
          <a:ext cx="149986" cy="149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861"/>
              </a:lnTo>
              <a:lnTo>
                <a:pt x="149986" y="1499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7490B-DE62-4B6A-BDAC-5A47B4067615}">
      <dsp:nvSpPr>
        <dsp:cNvPr id="0" name=""/>
        <dsp:cNvSpPr/>
      </dsp:nvSpPr>
      <dsp:spPr>
        <a:xfrm>
          <a:off x="2383727" y="1875708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/Models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100" kern="1200" dirty="0" smtClean="0"/>
            <a:t>model1.js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model2.js</a:t>
          </a:r>
          <a:endParaRPr lang="ko-KR" altLang="en-US" sz="1100" kern="1200" dirty="0"/>
        </a:p>
      </dsp:txBody>
      <dsp:txXfrm>
        <a:off x="2405692" y="1897673"/>
        <a:ext cx="1155958" cy="706000"/>
      </dsp:txXfrm>
    </dsp:sp>
    <dsp:sp modelId="{15917FB9-A3D4-4AA8-9099-C65ED11FE12B}">
      <dsp:nvSpPr>
        <dsp:cNvPr id="0" name=""/>
        <dsp:cNvSpPr/>
      </dsp:nvSpPr>
      <dsp:spPr>
        <a:xfrm>
          <a:off x="2233741" y="750812"/>
          <a:ext cx="149986" cy="2437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274"/>
              </a:lnTo>
              <a:lnTo>
                <a:pt x="149986" y="2437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DE5FB-B68C-448E-9000-FE7D528C75DD}">
      <dsp:nvSpPr>
        <dsp:cNvPr id="0" name=""/>
        <dsp:cNvSpPr/>
      </dsp:nvSpPr>
      <dsp:spPr>
        <a:xfrm>
          <a:off x="2383727" y="2813121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/Views</a:t>
          </a:r>
          <a:r>
            <a:rPr lang="en-US" altLang="ko-KR" sz="1100" kern="1200" dirty="0" smtClean="0"/>
            <a:t/>
          </a:r>
          <a:br>
            <a:rPr lang="en-US" altLang="ko-KR" sz="1100" kern="1200" dirty="0" smtClean="0"/>
          </a:br>
          <a:r>
            <a:rPr lang="en-US" altLang="ko-KR" sz="1100" kern="1200" dirty="0" smtClean="0"/>
            <a:t>view1.js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view2.js</a:t>
          </a:r>
          <a:endParaRPr lang="ko-KR" altLang="en-US" sz="1100" kern="1200" dirty="0"/>
        </a:p>
      </dsp:txBody>
      <dsp:txXfrm>
        <a:off x="2405692" y="2835086"/>
        <a:ext cx="1155958" cy="706000"/>
      </dsp:txXfrm>
    </dsp:sp>
    <dsp:sp modelId="{5E4CA02E-0FA6-43D2-AE41-6DCEF2923963}">
      <dsp:nvSpPr>
        <dsp:cNvPr id="0" name=""/>
        <dsp:cNvSpPr/>
      </dsp:nvSpPr>
      <dsp:spPr>
        <a:xfrm>
          <a:off x="3958581" y="881"/>
          <a:ext cx="1499861" cy="749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/</a:t>
          </a:r>
          <a:r>
            <a:rPr lang="en-US" altLang="ko-KR" sz="1600" b="1" kern="1200" dirty="0" err="1" smtClean="0"/>
            <a:t>ApplicationC</a:t>
          </a:r>
          <a:endParaRPr lang="ko-KR" altLang="en-US" sz="1200" kern="1200" dirty="0"/>
        </a:p>
      </dsp:txBody>
      <dsp:txXfrm>
        <a:off x="3980546" y="22846"/>
        <a:ext cx="1455931" cy="706000"/>
      </dsp:txXfrm>
    </dsp:sp>
    <dsp:sp modelId="{6995638D-7C4C-4700-8FCB-5AAB5E00BBB9}">
      <dsp:nvSpPr>
        <dsp:cNvPr id="0" name=""/>
        <dsp:cNvSpPr/>
      </dsp:nvSpPr>
      <dsp:spPr>
        <a:xfrm>
          <a:off x="4108567" y="750812"/>
          <a:ext cx="149986" cy="56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447"/>
              </a:lnTo>
              <a:lnTo>
                <a:pt x="149986" y="562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85F1B-0052-49D6-9522-CA4293286B68}">
      <dsp:nvSpPr>
        <dsp:cNvPr id="0" name=""/>
        <dsp:cNvSpPr/>
      </dsp:nvSpPr>
      <dsp:spPr>
        <a:xfrm>
          <a:off x="4258554" y="938295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/Controllers</a:t>
          </a:r>
          <a:r>
            <a:rPr lang="en-US" altLang="ko-KR" sz="1100" kern="1200" dirty="0" smtClean="0"/>
            <a:t/>
          </a:r>
          <a:br>
            <a:rPr lang="en-US" altLang="ko-KR" sz="1100" kern="1200" dirty="0" smtClean="0"/>
          </a:br>
          <a:r>
            <a:rPr lang="en-US" altLang="ko-KR" sz="1100" b="0" kern="1200" dirty="0" smtClean="0"/>
            <a:t>controller1.js</a:t>
          </a:r>
          <a:br>
            <a:rPr lang="en-US" altLang="ko-KR" sz="1100" b="0" kern="1200" dirty="0" smtClean="0"/>
          </a:br>
          <a:r>
            <a:rPr lang="en-US" altLang="ko-KR" sz="1100" b="0" kern="1200" dirty="0" smtClean="0"/>
            <a:t>controller2.js</a:t>
          </a:r>
          <a:endParaRPr lang="ko-KR" altLang="en-US" sz="1100" kern="1200" dirty="0"/>
        </a:p>
      </dsp:txBody>
      <dsp:txXfrm>
        <a:off x="4280519" y="960260"/>
        <a:ext cx="1155958" cy="706000"/>
      </dsp:txXfrm>
    </dsp:sp>
    <dsp:sp modelId="{13086961-0DE5-46E0-95CC-40A8B446738B}">
      <dsp:nvSpPr>
        <dsp:cNvPr id="0" name=""/>
        <dsp:cNvSpPr/>
      </dsp:nvSpPr>
      <dsp:spPr>
        <a:xfrm>
          <a:off x="4108567" y="750812"/>
          <a:ext cx="149986" cy="149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861"/>
              </a:lnTo>
              <a:lnTo>
                <a:pt x="149986" y="1499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AC58B-BB21-458C-849F-FF7A6E46BC98}">
      <dsp:nvSpPr>
        <dsp:cNvPr id="0" name=""/>
        <dsp:cNvSpPr/>
      </dsp:nvSpPr>
      <dsp:spPr>
        <a:xfrm>
          <a:off x="4258554" y="1875708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/Models</a:t>
          </a:r>
          <a:r>
            <a:rPr lang="en-US" altLang="ko-KR" sz="1100" kern="1200" dirty="0" smtClean="0"/>
            <a:t/>
          </a:r>
          <a:br>
            <a:rPr lang="en-US" altLang="ko-KR" sz="1100" kern="1200" dirty="0" smtClean="0"/>
          </a:br>
          <a:r>
            <a:rPr lang="en-US" altLang="ko-KR" sz="1100" kern="1200" dirty="0" smtClean="0"/>
            <a:t>model1.js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model2.js</a:t>
          </a:r>
          <a:endParaRPr lang="ko-KR" altLang="en-US" sz="1100" kern="1200" dirty="0"/>
        </a:p>
      </dsp:txBody>
      <dsp:txXfrm>
        <a:off x="4280519" y="1897673"/>
        <a:ext cx="1155958" cy="706000"/>
      </dsp:txXfrm>
    </dsp:sp>
    <dsp:sp modelId="{886E297F-71CE-4A14-8CED-2D357DDD14FD}">
      <dsp:nvSpPr>
        <dsp:cNvPr id="0" name=""/>
        <dsp:cNvSpPr/>
      </dsp:nvSpPr>
      <dsp:spPr>
        <a:xfrm>
          <a:off x="4108567" y="750812"/>
          <a:ext cx="149986" cy="2437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274"/>
              </a:lnTo>
              <a:lnTo>
                <a:pt x="149986" y="2437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46FEB-7A11-42E0-9A3B-76BF0C829F34}">
      <dsp:nvSpPr>
        <dsp:cNvPr id="0" name=""/>
        <dsp:cNvSpPr/>
      </dsp:nvSpPr>
      <dsp:spPr>
        <a:xfrm>
          <a:off x="4258554" y="2813121"/>
          <a:ext cx="1199888" cy="749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/Views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100" kern="1200" dirty="0" smtClean="0"/>
            <a:t>view1.js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view2.js</a:t>
          </a:r>
          <a:endParaRPr lang="ko-KR" altLang="en-US" sz="1100" kern="1200" dirty="0"/>
        </a:p>
      </dsp:txBody>
      <dsp:txXfrm>
        <a:off x="4280519" y="2835086"/>
        <a:ext cx="1155958" cy="70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F7C-0774-46A8-A7A7-36ABC29C8742}" type="datetimeFigureOut">
              <a:rPr lang="ko-KR" altLang="en-US" smtClean="0"/>
              <a:pPr/>
              <a:t>2013-10-03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A141-CA02-4E3D-8FF2-043BA94FB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285728"/>
            <a:ext cx="6929486" cy="4500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2910" y="1071546"/>
            <a:ext cx="3857652" cy="1000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Applications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85984" y="1214422"/>
            <a:ext cx="200026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Controllers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85984" y="1643050"/>
            <a:ext cx="200026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Controllers</a:t>
            </a:r>
            <a:endParaRPr lang="ko-KR" altLang="en-US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2910" y="2285992"/>
            <a:ext cx="3857652" cy="1000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Applications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5984" y="2428868"/>
            <a:ext cx="200026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Controllers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85984" y="2857496"/>
            <a:ext cx="200026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Controllers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910" y="3500438"/>
            <a:ext cx="3857652" cy="1000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Applications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3643314"/>
            <a:ext cx="200026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Controllers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85984" y="4071942"/>
            <a:ext cx="200026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Controllers</a:t>
            </a:r>
            <a:endParaRPr lang="ko-KR" altLang="en-US" b="1" dirty="0"/>
          </a:p>
        </p:txBody>
      </p:sp>
      <p:sp>
        <p:nvSpPr>
          <p:cNvPr id="27" name="순서도: 다중 문서 26"/>
          <p:cNvSpPr/>
          <p:nvPr/>
        </p:nvSpPr>
        <p:spPr>
          <a:xfrm>
            <a:off x="5357818" y="1071546"/>
            <a:ext cx="1662557" cy="100013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Models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다중 문서 28"/>
          <p:cNvSpPr/>
          <p:nvPr/>
        </p:nvSpPr>
        <p:spPr>
          <a:xfrm>
            <a:off x="5357818" y="2214554"/>
            <a:ext cx="1662557" cy="100013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Views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71538" y="285728"/>
            <a:ext cx="550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/>
              <a:t>tipJS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JavaScript </a:t>
            </a:r>
            <a:r>
              <a:rPr lang="en-US" altLang="ko-KR" sz="2400" b="1" dirty="0" smtClean="0"/>
              <a:t>MVC Framework Structure</a:t>
            </a:r>
            <a:endParaRPr lang="ko-KR" altLang="en-US" sz="2400" b="1" dirty="0"/>
          </a:p>
        </p:txBody>
      </p:sp>
      <p:sp>
        <p:nvSpPr>
          <p:cNvPr id="51" name="순서도: 내부 저장소 50"/>
          <p:cNvSpPr/>
          <p:nvPr/>
        </p:nvSpPr>
        <p:spPr>
          <a:xfrm>
            <a:off x="5357818" y="3580426"/>
            <a:ext cx="1571636" cy="928694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Templates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10" idx="3"/>
          </p:cNvCxnSpPr>
          <p:nvPr/>
        </p:nvCxnSpPr>
        <p:spPr>
          <a:xfrm>
            <a:off x="4286248" y="1357298"/>
            <a:ext cx="1071570" cy="554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3" idx="3"/>
            <a:endCxn id="27" idx="1"/>
          </p:cNvCxnSpPr>
          <p:nvPr/>
        </p:nvCxnSpPr>
        <p:spPr>
          <a:xfrm flipV="1">
            <a:off x="4286248" y="1571612"/>
            <a:ext cx="1071570" cy="2143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2" idx="3"/>
          </p:cNvCxnSpPr>
          <p:nvPr/>
        </p:nvCxnSpPr>
        <p:spPr>
          <a:xfrm flipV="1">
            <a:off x="4286248" y="1785926"/>
            <a:ext cx="1071570" cy="7858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2" idx="3"/>
          </p:cNvCxnSpPr>
          <p:nvPr/>
        </p:nvCxnSpPr>
        <p:spPr>
          <a:xfrm>
            <a:off x="4286248" y="2571744"/>
            <a:ext cx="1071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3"/>
            <a:endCxn id="29" idx="1"/>
          </p:cNvCxnSpPr>
          <p:nvPr/>
        </p:nvCxnSpPr>
        <p:spPr>
          <a:xfrm flipV="1">
            <a:off x="4286248" y="2714620"/>
            <a:ext cx="1071570" cy="2857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286248" y="2857496"/>
            <a:ext cx="1071570" cy="9315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3"/>
          </p:cNvCxnSpPr>
          <p:nvPr/>
        </p:nvCxnSpPr>
        <p:spPr>
          <a:xfrm flipV="1">
            <a:off x="4286248" y="4149080"/>
            <a:ext cx="1071570" cy="657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286248" y="3000372"/>
            <a:ext cx="1071570" cy="928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5" idx="3"/>
            <a:endCxn id="51" idx="1"/>
          </p:cNvCxnSpPr>
          <p:nvPr/>
        </p:nvCxnSpPr>
        <p:spPr>
          <a:xfrm>
            <a:off x="4286248" y="3786190"/>
            <a:ext cx="1071570" cy="2585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100715" y="3195432"/>
            <a:ext cx="10681" cy="4036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285728"/>
            <a:ext cx="6929486" cy="4500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00100" y="285728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t</a:t>
            </a:r>
            <a:r>
              <a:rPr lang="en-US" altLang="ko-KR" sz="2400" b="1" dirty="0" err="1" smtClean="0"/>
              <a:t>ipJS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JavaScript </a:t>
            </a:r>
            <a:r>
              <a:rPr lang="en-US" altLang="ko-KR" sz="2400" b="1" dirty="0" smtClean="0"/>
              <a:t>MVC Framework Folder</a:t>
            </a:r>
            <a:endParaRPr lang="ko-KR" altLang="en-US" sz="2400" b="1" dirty="0"/>
          </a:p>
        </p:txBody>
      </p:sp>
      <p:graphicFrame>
        <p:nvGraphicFramePr>
          <p:cNvPr id="32" name="다이어그램 31"/>
          <p:cNvGraphicFramePr/>
          <p:nvPr>
            <p:extLst>
              <p:ext uri="{D42A27DB-BD31-4B8C-83A1-F6EECF244321}">
                <p14:modId xmlns:p14="http://schemas.microsoft.com/office/powerpoint/2010/main" val="1106388098"/>
              </p:ext>
            </p:extLst>
          </p:nvPr>
        </p:nvGraphicFramePr>
        <p:xfrm>
          <a:off x="1000100" y="1071546"/>
          <a:ext cx="5667372" cy="356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285728"/>
            <a:ext cx="6929486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00100" y="285728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t</a:t>
            </a:r>
            <a:r>
              <a:rPr lang="en-US" altLang="ko-KR" sz="2400" b="1" dirty="0" err="1" smtClean="0"/>
              <a:t>ipJS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JavaScript </a:t>
            </a:r>
            <a:r>
              <a:rPr lang="en-US" altLang="ko-KR" sz="2400" b="1" dirty="0" smtClean="0"/>
              <a:t>MVC Framework Process Flow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00100" y="1571612"/>
            <a:ext cx="607223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beforeController</a:t>
            </a:r>
            <a:r>
              <a:rPr lang="en-US" altLang="ko-KR" sz="1400" b="1" dirty="0" smtClean="0"/>
              <a:t>( )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357298"/>
            <a:ext cx="171451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tipJS.app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00100" y="2357430"/>
            <a:ext cx="2714644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/>
              <a:t>beforeInvoke</a:t>
            </a:r>
            <a:r>
              <a:rPr lang="en-US" altLang="ko-KR" sz="1400" b="1" dirty="0" smtClean="0"/>
              <a:t>( )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500034" y="2143116"/>
            <a:ext cx="171451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controllerA.js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0100" y="2786058"/>
            <a:ext cx="2714644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invoke( )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0100" y="3214686"/>
            <a:ext cx="2714644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/>
              <a:t>afterInvoke</a:t>
            </a:r>
            <a:r>
              <a:rPr lang="en-US" altLang="ko-KR" sz="1400" b="1" dirty="0" smtClean="0"/>
              <a:t>( )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0100" y="4429132"/>
            <a:ext cx="607223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afterController</a:t>
            </a:r>
            <a:r>
              <a:rPr lang="en-US" altLang="ko-KR" sz="1400" b="1" dirty="0" smtClean="0"/>
              <a:t>( )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00034" y="4214818"/>
            <a:ext cx="1785950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tipJS.app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00100" y="3643314"/>
            <a:ext cx="2714644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exceptionInvoke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 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57686" y="2357430"/>
            <a:ext cx="2714644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/>
              <a:t>beforeInvoke</a:t>
            </a:r>
            <a:r>
              <a:rPr lang="en-US" altLang="ko-KR" sz="1400" b="1" dirty="0" smtClean="0"/>
              <a:t>( )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3857620" y="2143116"/>
            <a:ext cx="164307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controllerB.js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57686" y="2786058"/>
            <a:ext cx="2714644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invoke( )</a:t>
            </a:r>
            <a:endParaRPr lang="ko-KR" altLang="en-US" sz="14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57686" y="3214686"/>
            <a:ext cx="2714644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/>
              <a:t>afterInvoke</a:t>
            </a:r>
            <a:r>
              <a:rPr lang="en-US" altLang="ko-KR" sz="1400" b="1" dirty="0" smtClean="0"/>
              <a:t>( )</a:t>
            </a:r>
            <a:endParaRPr lang="ko-KR" altLang="en-US" sz="14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57686" y="3643314"/>
            <a:ext cx="2714644" cy="4286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exceptionInvoke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 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오각형 32"/>
          <p:cNvSpPr/>
          <p:nvPr/>
        </p:nvSpPr>
        <p:spPr>
          <a:xfrm rot="5400000">
            <a:off x="1035819" y="3036091"/>
            <a:ext cx="3857652" cy="357190"/>
          </a:xfrm>
          <a:prstGeom prst="homePlate">
            <a:avLst>
              <a:gd name="adj" fmla="val 60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tipJS.action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controllerA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오각형 34"/>
          <p:cNvSpPr/>
          <p:nvPr/>
        </p:nvSpPr>
        <p:spPr>
          <a:xfrm rot="5400000">
            <a:off x="4393405" y="3036091"/>
            <a:ext cx="3857652" cy="357190"/>
          </a:xfrm>
          <a:prstGeom prst="homePlate">
            <a:avLst>
              <a:gd name="adj" fmla="val 60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tipJS.action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controllerB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96</Words>
  <Application>Microsoft Office PowerPoint</Application>
  <PresentationFormat>화면 슬라이드 쇼(4:3)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gazerMAC</dc:creator>
  <cp:lastModifiedBy>peku</cp:lastModifiedBy>
  <cp:revision>27</cp:revision>
  <dcterms:created xsi:type="dcterms:W3CDTF">2012-08-12T02:32:31Z</dcterms:created>
  <dcterms:modified xsi:type="dcterms:W3CDTF">2013-10-03T03:41:55Z</dcterms:modified>
</cp:coreProperties>
</file>