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72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pPr/>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7C97322-DE57-49BD-9732-19E506DDE85C}" type="datetimeFigureOut">
              <a:rPr lang="en-US" smtClean="0"/>
              <a:pPr/>
              <a:t>4/4/2024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ABE1159-211A-41C3-90EA-ECE0BF6926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C97322-DE57-49BD-9732-19E506DDE85C}"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BE1159-211A-41C3-90EA-ECE0BF6926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7C97322-DE57-49BD-9732-19E506DDE85C}" type="datetimeFigureOut">
              <a:rPr lang="en-US" smtClean="0"/>
              <a:pPr/>
              <a:t>4/4/2024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ABE1159-211A-41C3-90EA-ECE0BF6926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C97322-DE57-49BD-9732-19E506DDE85C}"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BE1159-211A-41C3-90EA-ECE0BF6926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7C97322-DE57-49BD-9732-19E506DDE85C}" type="datetimeFigureOut">
              <a:rPr lang="en-US" smtClean="0"/>
              <a:pPr/>
              <a:t>4/4/2024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ABE1159-211A-41C3-90EA-ECE0BF6926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C97322-DE57-49BD-9732-19E506DDE85C}"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BE1159-211A-41C3-90EA-ECE0BF6926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7C97322-DE57-49BD-9732-19E506DDE85C}" type="datetimeFigureOut">
              <a:rPr lang="en-US" smtClean="0"/>
              <a:pPr/>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ABE1159-211A-41C3-90EA-ECE0BF6926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7C97322-DE57-49BD-9732-19E506DDE85C}" type="datetimeFigureOut">
              <a:rPr lang="en-US" smtClean="0"/>
              <a:pPr/>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ABE1159-211A-41C3-90EA-ECE0BF6926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7C97322-DE57-49BD-9732-19E506DDE85C}" type="datetimeFigureOut">
              <a:rPr lang="en-US" smtClean="0"/>
              <a:pPr/>
              <a:t>4/4/2024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AABE1159-211A-41C3-90EA-ECE0BF6926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C97322-DE57-49BD-9732-19E506DDE85C}"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BE1159-211A-41C3-90EA-ECE0BF6926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7C97322-DE57-49BD-9732-19E506DDE85C}"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BE1159-211A-41C3-90EA-ECE0BF692666}"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7C97322-DE57-49BD-9732-19E506DDE85C}" type="datetimeFigureOut">
              <a:rPr lang="en-US" smtClean="0"/>
              <a:pPr/>
              <a:t>4/4/2024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ABE1159-211A-41C3-90EA-ECE0BF6926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fontScale="92500" lnSpcReduction="10000"/>
          </a:bodyPr>
          <a:lstStyle/>
          <a:p>
            <a:r>
              <a:rPr lang="en-IN" sz="2000" dirty="0" smtClean="0"/>
              <a:t>                                                                                       </a:t>
            </a:r>
            <a:r>
              <a:rPr lang="en-IN" sz="2000" b="1" dirty="0" smtClean="0"/>
              <a:t>PRESENTED BY</a:t>
            </a:r>
          </a:p>
          <a:p>
            <a:r>
              <a:rPr lang="en-IN" sz="2000" dirty="0" smtClean="0"/>
              <a:t>                                                                                   </a:t>
            </a:r>
            <a:r>
              <a:rPr lang="en-IN" sz="2000" dirty="0" smtClean="0"/>
              <a:t>S.BEULAH</a:t>
            </a:r>
            <a:endParaRPr lang="en-IN" sz="2000" dirty="0" smtClean="0"/>
          </a:p>
          <a:p>
            <a:r>
              <a:rPr lang="en-IN" sz="2000" dirty="0" smtClean="0"/>
              <a:t>               JAYARAJ ANNAPACKIAM CSI COLLEGE OF ENGINEERING</a:t>
            </a:r>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71604" y="2285993"/>
            <a:ext cx="5072098" cy="1143007"/>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fontScale="925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fontScale="77500" lnSpcReduction="200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fontScale="90000"/>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765</Words>
  <Application>Microsoft Office PowerPoint</Application>
  <PresentationFormat>On-screen Show (4:3)</PresentationFormat>
  <Paragraphs>58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Rajalakshmi</cp:lastModifiedBy>
  <cp:revision>6</cp:revision>
  <dcterms:created xsi:type="dcterms:W3CDTF">2024-04-03T12:09:26Z</dcterms:created>
  <dcterms:modified xsi:type="dcterms:W3CDTF">2024-04-04T05:09:30Z</dcterms:modified>
</cp:coreProperties>
</file>