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E9C63-3259-4927-AB46-DFEC25ADAE0B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DA78-35DA-4F20-9825-539F9E23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0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7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0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1c794fb6-fb18-4e54-a26d-d8f37bcd2fd4/ReportSection874e078f707b63871557?pbi_source=PowerPo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owerbi.com/groups/me/reports/1c794fb6-fb18-4e54-a26d-d8f37bcd2fd4/ReportSection4dd897349ea8ae5e271d?pbi_source=PowerPoi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1c794fb6-fb18-4e54-a26d-d8f37bcd2fd4/ReportSection926a82224d387ca9d83d?pbi_source=PowerPoi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1c794fb6-fb18-4e54-a26d-d8f37bcd2fd4/ReportSection39ab83339f0207f8791f?pbi_source=PowerPoi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1c794fb6-fb18-4e54-a26d-d8f37bcd2fd4/ReportSection4e7b254493ddab417711?pbi_source=PowerPoi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1c794fb6-fb18-4e54-a26d-d8f37bcd2fd4/ReportSectione2e1671b6df775a7e5e7?pbi_source=Power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n illustration of the global population">
            <a:extLst>
              <a:ext uri="{FF2B5EF4-FFF2-40B4-BE49-F238E27FC236}">
                <a16:creationId xmlns:a16="http://schemas.microsoft.com/office/drawing/2014/main" id="{6D123377-A942-4A42-81EB-7C076E6D1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3048" y="0"/>
            <a:ext cx="12188952" cy="6857990"/>
          </a:xfrm>
          <a:prstGeom prst="rect">
            <a:avLst/>
          </a:prstGeom>
        </p:spPr>
      </p:pic>
      <p:sp>
        <p:nvSpPr>
          <p:cNvPr id="85" name="Freeform: Shape 4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4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7" name="Freeform: Shape 4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4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Freeform: Shape 5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DDC11-2EF0-4975-9ADA-E617A2D1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/>
              <a:t>Airline Costs and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1925-D1AC-46AE-BCB4-62AB10D3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955480"/>
            <a:ext cx="6953250" cy="1435488"/>
          </a:xfrm>
        </p:spPr>
        <p:txBody>
          <a:bodyPr anchor="t">
            <a:normAutofit fontScale="55000" lnSpcReduction="20000"/>
          </a:bodyPr>
          <a:lstStyle/>
          <a:p>
            <a:pPr algn="ctr"/>
            <a:r>
              <a:rPr lang="en-US" dirty="0"/>
              <a:t>Brett Foster</a:t>
            </a:r>
          </a:p>
          <a:p>
            <a:pPr algn="ctr"/>
            <a:r>
              <a:rPr lang="en-US" dirty="0"/>
              <a:t>DSC640-T301</a:t>
            </a:r>
          </a:p>
          <a:p>
            <a:pPr algn="ctr"/>
            <a:r>
              <a:rPr lang="en-US" dirty="0"/>
              <a:t>Project Task 2</a:t>
            </a:r>
          </a:p>
          <a:p>
            <a:pPr algn="ctr"/>
            <a:r>
              <a:rPr lang="en-US" dirty="0"/>
              <a:t>July 2, 2021</a:t>
            </a:r>
          </a:p>
        </p:txBody>
      </p:sp>
    </p:spTree>
    <p:extLst>
      <p:ext uri="{BB962C8B-B14F-4D97-AF65-F5344CB8AC3E}">
        <p14:creationId xmlns:p14="http://schemas.microsoft.com/office/powerpoint/2010/main" val="9514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9EA3-9CF1-42AB-BAAD-6AD4EEF4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583225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Changes in Airline Travel Incidents, Fatal Accidents, and Fatalities from 1985-1999 vs 2000-2014</a:t>
            </a:r>
          </a:p>
        </p:txBody>
      </p:sp>
      <p:pic>
        <p:nvPicPr>
          <p:cNvPr id="24" name="Picture" title="This slide contains the following visuals: Comparison of Airline Incidents, Comparison of Fatal Accidents, Comparison of Accident Fatalities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B1311101-0A18-4B9D-89E4-F6516C46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432" y="2312988"/>
            <a:ext cx="10962968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34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F1BD-D2D0-4534-96A7-34E97E1C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56304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Understanding Flight Hours </a:t>
            </a:r>
            <a:r>
              <a:rPr lang="en-US" sz="2600" dirty="0" err="1"/>
              <a:t>Flown’s</a:t>
            </a:r>
            <a:r>
              <a:rPr lang="en-US" sz="2600" dirty="0"/>
              <a:t> Effect on Incidents and Fatalities</a:t>
            </a:r>
          </a:p>
        </p:txBody>
      </p:sp>
      <p:pic>
        <p:nvPicPr>
          <p:cNvPr id="6" name="Picture" title="This slide contains the following visuals: Comparison between Hours Flown, Incidents, and Fatalities, 2000 - 2014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4308704B-834C-45F2-8C15-836ABCDC8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312988"/>
            <a:ext cx="11020926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263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21F1-CD15-45C8-92F1-26327612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5237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600" dirty="0"/>
              <a:t>Deciphering Whether or Not Employee Benefits Correlates to Hours Flown and How if it Helps Decrease Flight Incidents</a:t>
            </a:r>
          </a:p>
        </p:txBody>
      </p:sp>
      <p:pic>
        <p:nvPicPr>
          <p:cNvPr id="6" name="Picture" title="This slide contains the following visuals: Comparing Hours Flown, Incidents Recorded, and Employee Benefits Provided, '00 - '14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874701D6-AAF1-4EF1-8243-BF569025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16" y="2312988"/>
            <a:ext cx="11020926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7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FCFE-C647-409A-A4F7-ED38D382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615180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Comparison of Incidents &amp; Fatalities and the Potential Impact on Net Income for Large US Airlines between 2000 and 2014</a:t>
            </a:r>
          </a:p>
        </p:txBody>
      </p:sp>
      <p:pic>
        <p:nvPicPr>
          <p:cNvPr id="6" name="Picture" title="This slide contains the following visuals: Incidents, Fatalities, and Net Income by Airline between 2000 - 2014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4825B22A-B18A-4A27-A9C0-610FDD18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312988"/>
            <a:ext cx="10956758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225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40F6-4362-48A1-A024-DE19D0F7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59689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Clear Depiction of the Impact Travel Incidents have on Airline Income</a:t>
            </a:r>
          </a:p>
        </p:txBody>
      </p:sp>
      <p:pic>
        <p:nvPicPr>
          <p:cNvPr id="4" name="Picture" title="This slide contains the following visuals: Comparison between Incidents and Net Income, 2000 -2014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23036BF5-827E-465F-8A08-F55E9F5A3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648" y="2312988"/>
            <a:ext cx="10963656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025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529A-8BEC-476D-A6F6-609E21C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579085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Progression of Net Income from ‘00-’14 to ‘15-’19</a:t>
            </a:r>
          </a:p>
        </p:txBody>
      </p:sp>
      <p:pic>
        <p:nvPicPr>
          <p:cNvPr id="7" name="Picture" title="This slide contains the following visuals: Airline Net Income Comparison, '00-'14 vs '15-'19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84AA6AAA-4272-4BEA-A30D-BF498508C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558" y="2312988"/>
            <a:ext cx="11004884" cy="4102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02504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Calibri</vt:lpstr>
      <vt:lpstr>Corbel</vt:lpstr>
      <vt:lpstr>SketchLinesVTI</vt:lpstr>
      <vt:lpstr>Airline Costs and Incidents</vt:lpstr>
      <vt:lpstr>Changes in Airline Travel Incidents, Fatal Accidents, and Fatalities from 1985-1999 vs 2000-2014</vt:lpstr>
      <vt:lpstr>Understanding Flight Hours Flown’s Effect on Incidents and Fatalities</vt:lpstr>
      <vt:lpstr>Deciphering Whether or Not Employee Benefits Correlates to Hours Flown and How if it Helps Decrease Flight Incidents</vt:lpstr>
      <vt:lpstr>Comparison of Incidents &amp; Fatalities and the Potential Impact on Net Income for Large US Airlines between 2000 and 2014</vt:lpstr>
      <vt:lpstr>Clear Depiction of the Impact Travel Incidents have on Airline Income</vt:lpstr>
      <vt:lpstr>Progression of Net Income from ‘00-’14 to ‘15-’19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Costs and Incidents</dc:title>
  <dc:creator>Brett Foster</dc:creator>
  <cp:lastModifiedBy>Brett Foster</cp:lastModifiedBy>
  <cp:revision>5</cp:revision>
  <dcterms:created xsi:type="dcterms:W3CDTF">2021-07-02T20:35:39Z</dcterms:created>
  <dcterms:modified xsi:type="dcterms:W3CDTF">2021-07-03T16:41:51Z</dcterms:modified>
</cp:coreProperties>
</file>