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DD6638-3801-45C7-8D56-AEB56380CEA0}" v="64" dt="2024-05-30T09:23:46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6" y="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秀則 藤野" userId="6175745cdd4ef94f" providerId="LiveId" clId="{ADDD6638-3801-45C7-8D56-AEB56380CEA0}"/>
    <pc:docChg chg="custSel addSld modSld">
      <pc:chgData name="秀則 藤野" userId="6175745cdd4ef94f" providerId="LiveId" clId="{ADDD6638-3801-45C7-8D56-AEB56380CEA0}" dt="2024-05-30T09:24:09.258" v="354" actId="13822"/>
      <pc:docMkLst>
        <pc:docMk/>
      </pc:docMkLst>
      <pc:sldChg chg="addSp delSp modSp new mod">
        <pc:chgData name="秀則 藤野" userId="6175745cdd4ef94f" providerId="LiveId" clId="{ADDD6638-3801-45C7-8D56-AEB56380CEA0}" dt="2024-05-30T09:15:06.334" v="66"/>
        <pc:sldMkLst>
          <pc:docMk/>
          <pc:sldMk cId="915393727" sldId="256"/>
        </pc:sldMkLst>
        <pc:spChg chg="del">
          <ac:chgData name="秀則 藤野" userId="6175745cdd4ef94f" providerId="LiveId" clId="{ADDD6638-3801-45C7-8D56-AEB56380CEA0}" dt="2024-05-30T09:13:33.517" v="1" actId="478"/>
          <ac:spMkLst>
            <pc:docMk/>
            <pc:sldMk cId="915393727" sldId="256"/>
            <ac:spMk id="2" creationId="{475C358E-F825-5F1E-5889-6DD3C50B8B10}"/>
          </ac:spMkLst>
        </pc:spChg>
        <pc:spChg chg="del">
          <ac:chgData name="秀則 藤野" userId="6175745cdd4ef94f" providerId="LiveId" clId="{ADDD6638-3801-45C7-8D56-AEB56380CEA0}" dt="2024-05-30T09:13:33.517" v="1" actId="478"/>
          <ac:spMkLst>
            <pc:docMk/>
            <pc:sldMk cId="915393727" sldId="256"/>
            <ac:spMk id="3" creationId="{63BFBE2D-A054-B188-90A2-C0024244C199}"/>
          </ac:spMkLst>
        </pc:spChg>
        <pc:spChg chg="add mod">
          <ac:chgData name="秀則 藤野" userId="6175745cdd4ef94f" providerId="LiveId" clId="{ADDD6638-3801-45C7-8D56-AEB56380CEA0}" dt="2024-05-30T09:14:56.447" v="59" actId="13822"/>
          <ac:spMkLst>
            <pc:docMk/>
            <pc:sldMk cId="915393727" sldId="256"/>
            <ac:spMk id="4" creationId="{5F211BAF-CFA8-A57F-531F-9465E70D3EB7}"/>
          </ac:spMkLst>
        </pc:spChg>
        <pc:spChg chg="add mod">
          <ac:chgData name="秀則 藤野" userId="6175745cdd4ef94f" providerId="LiveId" clId="{ADDD6638-3801-45C7-8D56-AEB56380CEA0}" dt="2024-05-30T09:14:56.447" v="59" actId="13822"/>
          <ac:spMkLst>
            <pc:docMk/>
            <pc:sldMk cId="915393727" sldId="256"/>
            <ac:spMk id="5" creationId="{ACCC4F8D-BEC8-2D72-9D40-187D5ABBFD81}"/>
          </ac:spMkLst>
        </pc:spChg>
        <pc:spChg chg="add mod">
          <ac:chgData name="秀則 藤野" userId="6175745cdd4ef94f" providerId="LiveId" clId="{ADDD6638-3801-45C7-8D56-AEB56380CEA0}" dt="2024-05-30T09:14:56.447" v="59" actId="13822"/>
          <ac:spMkLst>
            <pc:docMk/>
            <pc:sldMk cId="915393727" sldId="256"/>
            <ac:spMk id="6" creationId="{5445C0A7-1E9B-E033-BA6B-0026613A0766}"/>
          </ac:spMkLst>
        </pc:spChg>
        <pc:spChg chg="add mod">
          <ac:chgData name="秀則 藤野" userId="6175745cdd4ef94f" providerId="LiveId" clId="{ADDD6638-3801-45C7-8D56-AEB56380CEA0}" dt="2024-05-30T09:15:06.334" v="66"/>
          <ac:spMkLst>
            <pc:docMk/>
            <pc:sldMk cId="915393727" sldId="256"/>
            <ac:spMk id="11" creationId="{C1D3C3E0-669A-04AB-4AB9-13D009AAD67B}"/>
          </ac:spMkLst>
        </pc:spChg>
        <pc:cxnChg chg="add mod">
          <ac:chgData name="秀則 藤野" userId="6175745cdd4ef94f" providerId="LiveId" clId="{ADDD6638-3801-45C7-8D56-AEB56380CEA0}" dt="2024-05-30T09:14:56.447" v="59" actId="13822"/>
          <ac:cxnSpMkLst>
            <pc:docMk/>
            <pc:sldMk cId="915393727" sldId="256"/>
            <ac:cxnSpMk id="8" creationId="{C705B9C7-DF8B-E6FE-5B90-C5A22C18ED49}"/>
          </ac:cxnSpMkLst>
        </pc:cxnChg>
        <pc:cxnChg chg="add mod">
          <ac:chgData name="秀則 藤野" userId="6175745cdd4ef94f" providerId="LiveId" clId="{ADDD6638-3801-45C7-8D56-AEB56380CEA0}" dt="2024-05-30T09:14:56.447" v="59" actId="13822"/>
          <ac:cxnSpMkLst>
            <pc:docMk/>
            <pc:sldMk cId="915393727" sldId="256"/>
            <ac:cxnSpMk id="10" creationId="{7CB57F55-87DC-029B-EA1F-90F9C02A4177}"/>
          </ac:cxnSpMkLst>
        </pc:cxnChg>
      </pc:sldChg>
      <pc:sldChg chg="addSp delSp modSp new mod">
        <pc:chgData name="秀則 藤野" userId="6175745cdd4ef94f" providerId="LiveId" clId="{ADDD6638-3801-45C7-8D56-AEB56380CEA0}" dt="2024-05-30T09:24:09.258" v="354" actId="13822"/>
        <pc:sldMkLst>
          <pc:docMk/>
          <pc:sldMk cId="1241106311" sldId="257"/>
        </pc:sldMkLst>
        <pc:spChg chg="del">
          <ac:chgData name="秀則 藤野" userId="6175745cdd4ef94f" providerId="LiveId" clId="{ADDD6638-3801-45C7-8D56-AEB56380CEA0}" dt="2024-05-30T09:22:12.964" v="223" actId="478"/>
          <ac:spMkLst>
            <pc:docMk/>
            <pc:sldMk cId="1241106311" sldId="257"/>
            <ac:spMk id="2" creationId="{24A2D263-1A08-0ADA-0FBC-E98CACB32DC2}"/>
          </ac:spMkLst>
        </pc:spChg>
        <pc:spChg chg="del">
          <ac:chgData name="秀則 藤野" userId="6175745cdd4ef94f" providerId="LiveId" clId="{ADDD6638-3801-45C7-8D56-AEB56380CEA0}" dt="2024-05-30T09:22:12.964" v="223" actId="478"/>
          <ac:spMkLst>
            <pc:docMk/>
            <pc:sldMk cId="1241106311" sldId="257"/>
            <ac:spMk id="3" creationId="{D5CD855A-EBED-6F52-1C9D-315DBC2EBFEF}"/>
          </ac:spMkLst>
        </pc:spChg>
        <pc:spChg chg="add mod">
          <ac:chgData name="秀則 藤野" userId="6175745cdd4ef94f" providerId="LiveId" clId="{ADDD6638-3801-45C7-8D56-AEB56380CEA0}" dt="2024-05-30T09:23:54.482" v="353" actId="1076"/>
          <ac:spMkLst>
            <pc:docMk/>
            <pc:sldMk cId="1241106311" sldId="257"/>
            <ac:spMk id="4" creationId="{D1E12261-89B1-F2A3-34A0-BBE7B31A48CA}"/>
          </ac:spMkLst>
        </pc:spChg>
        <pc:spChg chg="add mod">
          <ac:chgData name="秀則 藤野" userId="6175745cdd4ef94f" providerId="LiveId" clId="{ADDD6638-3801-45C7-8D56-AEB56380CEA0}" dt="2024-05-30T09:23:15.079" v="294"/>
          <ac:spMkLst>
            <pc:docMk/>
            <pc:sldMk cId="1241106311" sldId="257"/>
            <ac:spMk id="5" creationId="{AC2650BC-2D2B-5AF3-86DA-8F1504AF3245}"/>
          </ac:spMkLst>
        </pc:spChg>
        <pc:spChg chg="add mod">
          <ac:chgData name="秀則 藤野" userId="6175745cdd4ef94f" providerId="LiveId" clId="{ADDD6638-3801-45C7-8D56-AEB56380CEA0}" dt="2024-05-30T09:24:09.258" v="354" actId="13822"/>
          <ac:spMkLst>
            <pc:docMk/>
            <pc:sldMk cId="1241106311" sldId="257"/>
            <ac:spMk id="9" creationId="{CBC8A939-E168-8640-4151-6E3418F38040}"/>
          </ac:spMkLst>
        </pc:spChg>
        <pc:cxnChg chg="add mod">
          <ac:chgData name="秀則 藤野" userId="6175745cdd4ef94f" providerId="LiveId" clId="{ADDD6638-3801-45C7-8D56-AEB56380CEA0}" dt="2024-05-30T09:23:54.482" v="353" actId="1076"/>
          <ac:cxnSpMkLst>
            <pc:docMk/>
            <pc:sldMk cId="1241106311" sldId="257"/>
            <ac:cxnSpMk id="6" creationId="{78716ED2-DF3B-D92E-7BD8-3AA09D91A477}"/>
          </ac:cxnSpMkLst>
        </pc:cxnChg>
        <pc:cxnChg chg="add mod">
          <ac:chgData name="秀則 藤野" userId="6175745cdd4ef94f" providerId="LiveId" clId="{ADDD6638-3801-45C7-8D56-AEB56380CEA0}" dt="2024-05-30T09:23:54.482" v="353" actId="1076"/>
          <ac:cxnSpMkLst>
            <pc:docMk/>
            <pc:sldMk cId="1241106311" sldId="257"/>
            <ac:cxnSpMk id="10" creationId="{3692A9EC-9D53-BBF8-6010-1B3560DD9FC6}"/>
          </ac:cxnSpMkLst>
        </pc:cxnChg>
      </pc:sldChg>
      <pc:sldChg chg="delSp modSp add mod">
        <pc:chgData name="秀則 藤野" userId="6175745cdd4ef94f" providerId="LiveId" clId="{ADDD6638-3801-45C7-8D56-AEB56380CEA0}" dt="2024-05-30T09:19:35.127" v="222" actId="14100"/>
        <pc:sldMkLst>
          <pc:docMk/>
          <pc:sldMk cId="780364332" sldId="258"/>
        </pc:sldMkLst>
        <pc:spChg chg="mod">
          <ac:chgData name="秀則 藤野" userId="6175745cdd4ef94f" providerId="LiveId" clId="{ADDD6638-3801-45C7-8D56-AEB56380CEA0}" dt="2024-05-30T09:18:47.918" v="160" actId="14100"/>
          <ac:spMkLst>
            <pc:docMk/>
            <pc:sldMk cId="780364332" sldId="258"/>
            <ac:spMk id="4" creationId="{5F211BAF-CFA8-A57F-531F-9465E70D3EB7}"/>
          </ac:spMkLst>
        </pc:spChg>
        <pc:spChg chg="mod">
          <ac:chgData name="秀則 藤野" userId="6175745cdd4ef94f" providerId="LiveId" clId="{ADDD6638-3801-45C7-8D56-AEB56380CEA0}" dt="2024-05-30T09:19:35.127" v="222" actId="14100"/>
          <ac:spMkLst>
            <pc:docMk/>
            <pc:sldMk cId="780364332" sldId="258"/>
            <ac:spMk id="5" creationId="{ACCC4F8D-BEC8-2D72-9D40-187D5ABBFD81}"/>
          </ac:spMkLst>
        </pc:spChg>
        <pc:spChg chg="del">
          <ac:chgData name="秀則 藤野" userId="6175745cdd4ef94f" providerId="LiveId" clId="{ADDD6638-3801-45C7-8D56-AEB56380CEA0}" dt="2024-05-30T09:17:44.070" v="69" actId="478"/>
          <ac:spMkLst>
            <pc:docMk/>
            <pc:sldMk cId="780364332" sldId="258"/>
            <ac:spMk id="6" creationId="{5445C0A7-1E9B-E033-BA6B-0026613A0766}"/>
          </ac:spMkLst>
        </pc:spChg>
        <pc:spChg chg="del">
          <ac:chgData name="秀則 藤野" userId="6175745cdd4ef94f" providerId="LiveId" clId="{ADDD6638-3801-45C7-8D56-AEB56380CEA0}" dt="2024-05-30T09:17:44.070" v="69" actId="478"/>
          <ac:spMkLst>
            <pc:docMk/>
            <pc:sldMk cId="780364332" sldId="258"/>
            <ac:spMk id="11" creationId="{C1D3C3E0-669A-04AB-4AB9-13D009AAD67B}"/>
          </ac:spMkLst>
        </pc:spChg>
        <pc:cxnChg chg="mod">
          <ac:chgData name="秀則 藤野" userId="6175745cdd4ef94f" providerId="LiveId" clId="{ADDD6638-3801-45C7-8D56-AEB56380CEA0}" dt="2024-05-30T09:19:35.127" v="222" actId="14100"/>
          <ac:cxnSpMkLst>
            <pc:docMk/>
            <pc:sldMk cId="780364332" sldId="258"/>
            <ac:cxnSpMk id="8" creationId="{C705B9C7-DF8B-E6FE-5B90-C5A22C18ED49}"/>
          </ac:cxnSpMkLst>
        </pc:cxnChg>
        <pc:cxnChg chg="del mod">
          <ac:chgData name="秀則 藤野" userId="6175745cdd4ef94f" providerId="LiveId" clId="{ADDD6638-3801-45C7-8D56-AEB56380CEA0}" dt="2024-05-30T09:17:45.801" v="70" actId="478"/>
          <ac:cxnSpMkLst>
            <pc:docMk/>
            <pc:sldMk cId="780364332" sldId="258"/>
            <ac:cxnSpMk id="10" creationId="{7CB57F55-87DC-029B-EA1F-90F9C02A417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FF7242-12B1-03B5-6317-E4F7780C4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882B9A-3D87-47D6-D476-1930AAC5F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0A2EF1-880C-7E62-0591-9D23BDDB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D7D669-9C13-2676-84BC-2FEB14F7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B7C7B0-90D0-1CB3-60E2-C4412150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21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8D5B4C-697D-5C90-867B-1D22D909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4FE033-CE25-23F5-4BE8-EF54B58EE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CBB48-06F8-80AB-8667-EC960645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0685C0-DE3B-6917-78C8-324C6F88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2F74A7-5D13-6439-0074-08A00919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76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6AA19EE-0B49-4B9F-CC35-210C96963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6B4027-8C3A-2F60-8D99-D8F1985B5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B5FFA8-03A0-2656-26FA-CDB58464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C007AE-CE21-B581-0BC5-C4D335B0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A7D6A8-30FF-0AD5-EE47-618B5B26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25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48150D-6E86-C118-BF6F-5CF3E485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1C080E-7464-84BC-5C6B-8884C6981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29279A-9870-BC7A-341F-F7B39128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E53D4F-A7C8-9EC7-686B-2B74430E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C4F08-D98C-7188-2294-777BA928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9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2A6C9B-FB01-E8FC-B5D8-65437B0CE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CE5ABF-D03A-2C13-5397-5EAA49AB6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668C05-14D7-679C-EF02-B5BB4CE7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BFD1D9-67D7-C854-736F-A3C6D13C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73EC75-5BE2-0AA4-ED5B-0FFA3C17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5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B83B4-C7AD-9CC3-7CDA-D150AF9B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14FDB2-A67F-FB7A-748A-19826374F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32DA2F-1C43-6AEA-E0EE-6197EAEC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03CF3A-F29F-9709-8156-9E11D472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7DBC3A-F843-9057-69A7-FD2CC89F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03A7E2-4CED-7583-2CB4-E3BE8803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85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44C5C0-4B66-45AE-5BE7-F4FD66163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DF41E1-4013-A0E8-1DDD-557A8F83A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39082D-E080-44D7-CA7F-89F2F0EEF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8F02CAC-569D-2A5D-16E5-EB4CD9256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ACEB1D-07B8-62A8-BA18-362F0211D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CF64F2-DAD3-6C61-CF35-1D838FC9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2024/7/3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4E566A-F12B-A8BC-B08F-E9CB460B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C5E9CA7-DD04-4632-42A6-5E8B3251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01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06C097-5B89-6513-C061-C1B12B01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8B23E9E-36B6-DBA6-AECC-67215727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2024/7/3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983D54-96A2-0E07-7E56-D1475438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23DC1A-C49E-6ADF-2F07-72D4DCED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92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06C0C60-B95E-3BE9-8A34-AE9D26FA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2024/7/3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333E4E0-6EF3-02B4-41F4-62D16737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D074A1-20C9-5C5C-637E-C8176A27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42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B59AC3-C23A-B70B-BD72-BAA266D5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0A625F-D065-BEBC-48DD-A1CA79323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82B794-00F1-44E6-27E7-29B9AF963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96B1FA-33A8-F405-E199-652494EA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642E6C-EDAA-A8F4-14CC-97A4CE6A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3825F3-557C-EA1D-288E-6EC147EA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57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05259A-EAC0-AA68-1F62-AE882BF4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C03B23-14DE-6E95-4FE9-26B71099F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A25573-AB08-00D7-1749-9C4248480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944490-8CEB-1E62-6441-274DFAEF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163A49-F898-D9AF-2A82-8268F44F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D11A31-4E85-1BCB-FC7F-5713FD68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77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4F81BC5-911A-F251-3200-C5E490FD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4C5D6B-7634-D3A2-FAF5-E9BB37493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8DCD3B-2DA8-5AFB-8F35-B564A5A51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020441-CB21-445C-817D-199401EC5197}" type="datetimeFigureOut">
              <a:rPr kumimoji="1" lang="ja-JP" altLang="en-US" smtClean="0"/>
              <a:t>2024/7/3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33B2CA-8212-BC7A-C75D-5A3996CAB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AC44C6-31FF-CED4-6736-747F344A2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0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211BAF-CFA8-A57F-531F-9465E70D3EB7}"/>
              </a:ext>
            </a:extLst>
          </p:cNvPr>
          <p:cNvSpPr/>
          <p:nvPr/>
        </p:nvSpPr>
        <p:spPr>
          <a:xfrm>
            <a:off x="7134225" y="2752725"/>
            <a:ext cx="1714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CC4F8D-BEC8-2D72-9D40-187D5ABBFD81}"/>
              </a:ext>
            </a:extLst>
          </p:cNvPr>
          <p:cNvSpPr/>
          <p:nvPr/>
        </p:nvSpPr>
        <p:spPr>
          <a:xfrm>
            <a:off x="3810000" y="1952625"/>
            <a:ext cx="1714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45C0A7-1E9B-E033-BA6B-0026613A0766}"/>
              </a:ext>
            </a:extLst>
          </p:cNvPr>
          <p:cNvSpPr/>
          <p:nvPr/>
        </p:nvSpPr>
        <p:spPr>
          <a:xfrm>
            <a:off x="3810000" y="3524250"/>
            <a:ext cx="1714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705B9C7-DF8B-E6FE-5B90-C5A22C18ED49}"/>
              </a:ext>
            </a:extLst>
          </p:cNvPr>
          <p:cNvCxnSpPr>
            <a:stCxn id="5" idx="3"/>
          </p:cNvCxnSpPr>
          <p:nvPr/>
        </p:nvCxnSpPr>
        <p:spPr>
          <a:xfrm>
            <a:off x="5524500" y="2390775"/>
            <a:ext cx="1609725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CB57F55-87DC-029B-EA1F-90F9C02A4177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5524500" y="3190875"/>
            <a:ext cx="1609725" cy="771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D3C3E0-669A-04AB-4AB9-13D009AAD67B}"/>
              </a:ext>
            </a:extLst>
          </p:cNvPr>
          <p:cNvSpPr txBox="1"/>
          <p:nvPr/>
        </p:nvSpPr>
        <p:spPr>
          <a:xfrm>
            <a:off x="4519910" y="4695825"/>
            <a:ext cx="461665" cy="876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</p:spTree>
    <p:extLst>
      <p:ext uri="{BB962C8B-B14F-4D97-AF65-F5344CB8AC3E}">
        <p14:creationId xmlns:p14="http://schemas.microsoft.com/office/powerpoint/2010/main" val="91539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211BAF-CFA8-A57F-531F-9465E70D3EB7}"/>
              </a:ext>
            </a:extLst>
          </p:cNvPr>
          <p:cNvSpPr/>
          <p:nvPr/>
        </p:nvSpPr>
        <p:spPr>
          <a:xfrm>
            <a:off x="7134225" y="2886075"/>
            <a:ext cx="2476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厚揚げ購入頻度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CC4F8D-BEC8-2D72-9D40-187D5ABBFD81}"/>
              </a:ext>
            </a:extLst>
          </p:cNvPr>
          <p:cNvSpPr/>
          <p:nvPr/>
        </p:nvSpPr>
        <p:spPr>
          <a:xfrm>
            <a:off x="2981325" y="2333624"/>
            <a:ext cx="2371725" cy="198120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説明変数：県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福井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石川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富山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705B9C7-DF8B-E6FE-5B90-C5A22C18ED4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353050" y="3324225"/>
            <a:ext cx="17811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8036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934200" y="2990850"/>
            <a:ext cx="2476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厚揚げ購入頻度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2650BC-2D2B-5AF3-86DA-8F1504AF3245}"/>
              </a:ext>
            </a:extLst>
          </p:cNvPr>
          <p:cNvSpPr/>
          <p:nvPr/>
        </p:nvSpPr>
        <p:spPr>
          <a:xfrm>
            <a:off x="2514600" y="1695449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パンの種類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A</a:t>
            </a:r>
            <a:r>
              <a:rPr lang="en-US" altLang="ja-JP" dirty="0"/>
              <a:t>,B,C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886325" y="2438399"/>
            <a:ext cx="2047875" cy="990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514600" y="3724276"/>
            <a:ext cx="2371725" cy="14859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被験者</a:t>
            </a:r>
            <a:r>
              <a:rPr kumimoji="1" lang="en-US" altLang="ja-JP" dirty="0"/>
              <a:t>No.</a:t>
            </a:r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1,2,</a:t>
            </a:r>
            <a:r>
              <a:rPr kumimoji="1" lang="ja-JP" altLang="en-US" dirty="0"/>
              <a:t>・・・</a:t>
            </a:r>
            <a:r>
              <a:rPr kumimoji="1" lang="en-US" altLang="ja-JP" dirty="0"/>
              <a:t>20</a:t>
            </a: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4886325" y="3429000"/>
            <a:ext cx="2047875" cy="1038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4110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934200" y="2916936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 smtClean="0"/>
              <a:t>収穫量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（連続変数）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2650BC-2D2B-5AF3-86DA-8F1504AF3245}"/>
              </a:ext>
            </a:extLst>
          </p:cNvPr>
          <p:cNvSpPr/>
          <p:nvPr/>
        </p:nvSpPr>
        <p:spPr>
          <a:xfrm>
            <a:off x="2514600" y="1695449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 smtClean="0"/>
              <a:t>小麦品種</a:t>
            </a:r>
            <a:endParaRPr kumimoji="1" lang="en-US" altLang="ja-JP" dirty="0" smtClean="0"/>
          </a:p>
          <a:p>
            <a:pPr algn="ctr"/>
            <a:endParaRPr kumimoji="1" lang="en-US" altLang="ja-JP" sz="500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 smtClean="0"/>
              <a:t>A</a:t>
            </a:r>
            <a:r>
              <a:rPr lang="en-US" altLang="ja-JP" dirty="0" smtClean="0"/>
              <a:t>,B</a:t>
            </a:r>
            <a:endParaRPr lang="en-US" altLang="ja-JP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886325" y="2438399"/>
            <a:ext cx="2047875" cy="990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514600" y="3724276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 smtClean="0"/>
              <a:t>肥料</a:t>
            </a:r>
            <a:endParaRPr kumimoji="1" lang="en-US" altLang="ja-JP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ja-JP" altLang="en-US" dirty="0"/>
              <a:t>水準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X,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Y</a:t>
            </a: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4886325" y="3429000"/>
            <a:ext cx="2047875" cy="1038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9294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934200" y="2916936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 smtClean="0"/>
              <a:t>収穫量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（連続変数）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2650BC-2D2B-5AF3-86DA-8F1504AF3245}"/>
              </a:ext>
            </a:extLst>
          </p:cNvPr>
          <p:cNvSpPr/>
          <p:nvPr/>
        </p:nvSpPr>
        <p:spPr>
          <a:xfrm>
            <a:off x="2514600" y="1695449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 smtClean="0"/>
              <a:t>小麦品種</a:t>
            </a:r>
            <a:endParaRPr kumimoji="1" lang="en-US" altLang="ja-JP" dirty="0" smtClean="0"/>
          </a:p>
          <a:p>
            <a:pPr algn="ctr"/>
            <a:endParaRPr kumimoji="1" lang="en-US" altLang="ja-JP" sz="500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 smtClean="0"/>
              <a:t>A</a:t>
            </a:r>
            <a:r>
              <a:rPr lang="en-US" altLang="ja-JP" dirty="0" smtClean="0"/>
              <a:t>,B</a:t>
            </a:r>
            <a:endParaRPr lang="en-US" altLang="ja-JP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886325" y="2438399"/>
            <a:ext cx="2047875" cy="990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514600" y="3724276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 smtClean="0"/>
              <a:t>肥料</a:t>
            </a:r>
            <a:endParaRPr kumimoji="1" lang="en-US" altLang="ja-JP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ja-JP" altLang="en-US" dirty="0"/>
              <a:t>水準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X,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Y</a:t>
            </a: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4886325" y="3429000"/>
            <a:ext cx="2047875" cy="1038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" name="楕円 1"/>
          <p:cNvSpPr/>
          <p:nvPr/>
        </p:nvSpPr>
        <p:spPr>
          <a:xfrm flipH="1" flipV="1">
            <a:off x="5475544" y="3303844"/>
            <a:ext cx="272794" cy="2727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5" idx="3"/>
            <a:endCxn id="2" idx="5"/>
          </p:cNvCxnSpPr>
          <p:nvPr/>
        </p:nvCxnSpPr>
        <p:spPr>
          <a:xfrm>
            <a:off x="4886325" y="2438399"/>
            <a:ext cx="629169" cy="9053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9" idx="3"/>
            <a:endCxn id="2" idx="7"/>
          </p:cNvCxnSpPr>
          <p:nvPr/>
        </p:nvCxnSpPr>
        <p:spPr>
          <a:xfrm flipV="1">
            <a:off x="4886325" y="3536688"/>
            <a:ext cx="629169" cy="9305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2" idx="2"/>
            <a:endCxn id="4" idx="1"/>
          </p:cNvCxnSpPr>
          <p:nvPr/>
        </p:nvCxnSpPr>
        <p:spPr>
          <a:xfrm flipV="1">
            <a:off x="5748338" y="3429000"/>
            <a:ext cx="1185862" cy="11241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2" idx="5"/>
            <a:endCxn id="2" idx="1"/>
          </p:cNvCxnSpPr>
          <p:nvPr/>
        </p:nvCxnSpPr>
        <p:spPr>
          <a:xfrm>
            <a:off x="5515494" y="3343794"/>
            <a:ext cx="192894" cy="1928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2" idx="3"/>
            <a:endCxn id="2" idx="7"/>
          </p:cNvCxnSpPr>
          <p:nvPr/>
        </p:nvCxnSpPr>
        <p:spPr>
          <a:xfrm flipH="1">
            <a:off x="5515494" y="3343794"/>
            <a:ext cx="192894" cy="1928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81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810375" y="1376173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 smtClean="0"/>
              <a:t>収穫量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（連続変数）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914650" y="1145287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 smtClean="0"/>
              <a:t>肥料</a:t>
            </a:r>
            <a:endParaRPr kumimoji="1" lang="en-US" altLang="ja-JP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ja-JP" altLang="en-US" dirty="0"/>
              <a:t>水準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X,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Y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810375" y="3659886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 smtClean="0"/>
              <a:t>収穫量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（連続変数）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914650" y="3429000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 smtClean="0"/>
              <a:t>肥料</a:t>
            </a:r>
            <a:endParaRPr kumimoji="1" lang="en-US" altLang="ja-JP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ja-JP" altLang="en-US" dirty="0"/>
              <a:t>水準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X,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Y</a:t>
            </a:r>
            <a:endParaRPr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62200" y="3048000"/>
            <a:ext cx="2457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品種：</a:t>
            </a:r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362200" y="764287"/>
            <a:ext cx="2457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品種：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286375" y="1888237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5286375" y="4171950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6999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810375" y="1376173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 smtClean="0"/>
              <a:t>収穫量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（連続変数）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914650" y="1145287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説明変数</a:t>
            </a:r>
            <a:r>
              <a:rPr lang="en-US" altLang="ja-JP" dirty="0"/>
              <a:t>1</a:t>
            </a:r>
            <a:r>
              <a:rPr lang="ja-JP" altLang="en-US" dirty="0"/>
              <a:t>：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小麦品種</a:t>
            </a:r>
            <a:endParaRPr lang="en-US" altLang="ja-JP" dirty="0"/>
          </a:p>
          <a:p>
            <a:pPr algn="ctr"/>
            <a:endParaRPr lang="en-US" altLang="ja-JP" sz="500" dirty="0"/>
          </a:p>
          <a:p>
            <a:pPr algn="ctr"/>
            <a:r>
              <a:rPr lang="ja-JP" altLang="en-US" dirty="0"/>
              <a:t>水準：</a:t>
            </a:r>
            <a:r>
              <a:rPr lang="en-US" altLang="ja-JP" dirty="0"/>
              <a:t>A,B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810375" y="3659886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 smtClean="0"/>
              <a:t>収穫量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（連続変数）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914650" y="3429000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説明変数</a:t>
            </a:r>
            <a:r>
              <a:rPr lang="en-US" altLang="ja-JP" dirty="0"/>
              <a:t>1</a:t>
            </a:r>
            <a:r>
              <a:rPr lang="ja-JP" altLang="en-US" dirty="0"/>
              <a:t>：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小麦品種</a:t>
            </a:r>
            <a:endParaRPr lang="en-US" altLang="ja-JP" dirty="0"/>
          </a:p>
          <a:p>
            <a:pPr algn="ctr"/>
            <a:endParaRPr lang="en-US" altLang="ja-JP" sz="500" dirty="0"/>
          </a:p>
          <a:p>
            <a:pPr algn="ctr"/>
            <a:r>
              <a:rPr lang="ja-JP" altLang="en-US" dirty="0"/>
              <a:t>水準：</a:t>
            </a:r>
            <a:r>
              <a:rPr lang="en-US" altLang="ja-JP" dirty="0"/>
              <a:t>A,B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62200" y="3048000"/>
            <a:ext cx="2457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肥料：</a:t>
            </a:r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362200" y="764287"/>
            <a:ext cx="2457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肥料：</a:t>
            </a:r>
            <a:r>
              <a:rPr kumimoji="1" lang="en-US" altLang="ja-JP" dirty="0" smtClean="0"/>
              <a:t>X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286375" y="1888237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5286375" y="4171950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5549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楕円 18"/>
          <p:cNvSpPr/>
          <p:nvPr/>
        </p:nvSpPr>
        <p:spPr>
          <a:xfrm flipH="1" flipV="1">
            <a:off x="5475544" y="3303844"/>
            <a:ext cx="272794" cy="27279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934200" y="2990850"/>
            <a:ext cx="2476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厚揚げ購入頻度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2650BC-2D2B-5AF3-86DA-8F1504AF3245}"/>
              </a:ext>
            </a:extLst>
          </p:cNvPr>
          <p:cNvSpPr/>
          <p:nvPr/>
        </p:nvSpPr>
        <p:spPr>
          <a:xfrm>
            <a:off x="2514600" y="1695449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パンの種類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A</a:t>
            </a:r>
            <a:r>
              <a:rPr lang="en-US" altLang="ja-JP" dirty="0"/>
              <a:t>,B,C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886325" y="2438399"/>
            <a:ext cx="2047875" cy="990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514600" y="3724276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 smtClean="0"/>
              <a:t>苺ジャム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X, Y</a:t>
            </a:r>
            <a:endParaRPr lang="en-US" altLang="ja-JP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4886325" y="3429000"/>
            <a:ext cx="2047875" cy="1038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6986587" y="4937380"/>
            <a:ext cx="2371725" cy="14859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説明変数</a:t>
            </a:r>
            <a:r>
              <a:rPr lang="en-US" altLang="ja-JP" dirty="0" smtClean="0"/>
              <a:t>3</a:t>
            </a:r>
            <a:r>
              <a:rPr kumimoji="1" lang="ja-JP" altLang="en-US" dirty="0" smtClean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被験者</a:t>
            </a:r>
            <a:r>
              <a:rPr kumimoji="1" lang="en-US" altLang="ja-JP" dirty="0"/>
              <a:t>No.</a:t>
            </a:r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1,2,</a:t>
            </a:r>
            <a:r>
              <a:rPr kumimoji="1" lang="ja-JP" altLang="en-US" dirty="0"/>
              <a:t>・・・</a:t>
            </a:r>
            <a:r>
              <a:rPr kumimoji="1" lang="en-US" altLang="ja-JP" dirty="0" smtClean="0"/>
              <a:t>20</a:t>
            </a: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8172450" y="3867150"/>
            <a:ext cx="0" cy="10702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4886325" y="2438399"/>
            <a:ext cx="629169" cy="905395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線コネクタ 14"/>
          <p:cNvCxnSpPr/>
          <p:nvPr/>
        </p:nvCxnSpPr>
        <p:spPr>
          <a:xfrm flipV="1">
            <a:off x="4886325" y="3536688"/>
            <a:ext cx="629169" cy="93053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5748338" y="3429000"/>
            <a:ext cx="1185862" cy="11241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5515494" y="3343794"/>
            <a:ext cx="192894" cy="19289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線コネクタ 17"/>
          <p:cNvCxnSpPr/>
          <p:nvPr/>
        </p:nvCxnSpPr>
        <p:spPr>
          <a:xfrm flipH="1">
            <a:off x="5515494" y="3343794"/>
            <a:ext cx="192894" cy="19289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751360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250</Words>
  <Application>Microsoft Office PowerPoint</Application>
  <PresentationFormat>ワイド画面</PresentationFormat>
  <Paragraphs>75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秀則 藤野</dc:creator>
  <cp:lastModifiedBy>藤野 秀則</cp:lastModifiedBy>
  <cp:revision>8</cp:revision>
  <dcterms:created xsi:type="dcterms:W3CDTF">2024-05-30T09:13:24Z</dcterms:created>
  <dcterms:modified xsi:type="dcterms:W3CDTF">2024-07-03T05:35:05Z</dcterms:modified>
</cp:coreProperties>
</file>