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4" r:id="rId3"/>
    <p:sldId id="265" r:id="rId4"/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D6638-3801-45C7-8D56-AEB56380CEA0}" v="64" dt="2024-05-30T09:23:46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90" y="22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則 藤野" userId="6175745cdd4ef94f" providerId="LiveId" clId="{ADDD6638-3801-45C7-8D56-AEB56380CEA0}"/>
    <pc:docChg chg="custSel addSld modSld">
      <pc:chgData name="秀則 藤野" userId="6175745cdd4ef94f" providerId="LiveId" clId="{ADDD6638-3801-45C7-8D56-AEB56380CEA0}" dt="2024-05-30T09:24:09.258" v="354" actId="13822"/>
      <pc:docMkLst>
        <pc:docMk/>
      </pc:docMkLst>
      <pc:sldChg chg="addSp delSp modSp new mod">
        <pc:chgData name="秀則 藤野" userId="6175745cdd4ef94f" providerId="LiveId" clId="{ADDD6638-3801-45C7-8D56-AEB56380CEA0}" dt="2024-05-30T09:15:06.334" v="66"/>
        <pc:sldMkLst>
          <pc:docMk/>
          <pc:sldMk cId="915393727" sldId="256"/>
        </pc:sldMkLst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2" creationId="{475C358E-F825-5F1E-5889-6DD3C50B8B10}"/>
          </ac:spMkLst>
        </pc:spChg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3" creationId="{63BFBE2D-A054-B188-90A2-C0024244C199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4" creationId="{5F211BAF-CFA8-A57F-531F-9465E70D3EB7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5" creationId="{ACCC4F8D-BEC8-2D72-9D40-187D5ABBFD81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6" creationId="{5445C0A7-1E9B-E033-BA6B-0026613A0766}"/>
          </ac:spMkLst>
        </pc:spChg>
        <pc:spChg chg="add mod">
          <ac:chgData name="秀則 藤野" userId="6175745cdd4ef94f" providerId="LiveId" clId="{ADDD6638-3801-45C7-8D56-AEB56380CEA0}" dt="2024-05-30T09:15:06.334" v="66"/>
          <ac:spMkLst>
            <pc:docMk/>
            <pc:sldMk cId="915393727" sldId="256"/>
            <ac:spMk id="11" creationId="{C1D3C3E0-669A-04AB-4AB9-13D009AAD67B}"/>
          </ac:spMkLst>
        </pc:sp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8" creationId="{C705B9C7-DF8B-E6FE-5B90-C5A22C18ED49}"/>
          </ac:cxnSpMkLst>
        </pc:cxn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10" creationId="{7CB57F55-87DC-029B-EA1F-90F9C02A4177}"/>
          </ac:cxnSpMkLst>
        </pc:cxnChg>
      </pc:sldChg>
      <pc:sldChg chg="addSp delSp modSp new mod">
        <pc:chgData name="秀則 藤野" userId="6175745cdd4ef94f" providerId="LiveId" clId="{ADDD6638-3801-45C7-8D56-AEB56380CEA0}" dt="2024-05-30T09:24:09.258" v="354" actId="13822"/>
        <pc:sldMkLst>
          <pc:docMk/>
          <pc:sldMk cId="1241106311" sldId="257"/>
        </pc:sldMkLst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2" creationId="{24A2D263-1A08-0ADA-0FBC-E98CACB32DC2}"/>
          </ac:spMkLst>
        </pc:spChg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3" creationId="{D5CD855A-EBED-6F52-1C9D-315DBC2EBFEF}"/>
          </ac:spMkLst>
        </pc:spChg>
        <pc:spChg chg="add mod">
          <ac:chgData name="秀則 藤野" userId="6175745cdd4ef94f" providerId="LiveId" clId="{ADDD6638-3801-45C7-8D56-AEB56380CEA0}" dt="2024-05-30T09:23:54.482" v="353" actId="1076"/>
          <ac:spMkLst>
            <pc:docMk/>
            <pc:sldMk cId="1241106311" sldId="257"/>
            <ac:spMk id="4" creationId="{D1E12261-89B1-F2A3-34A0-BBE7B31A48CA}"/>
          </ac:spMkLst>
        </pc:spChg>
        <pc:spChg chg="add mod">
          <ac:chgData name="秀則 藤野" userId="6175745cdd4ef94f" providerId="LiveId" clId="{ADDD6638-3801-45C7-8D56-AEB56380CEA0}" dt="2024-05-30T09:23:15.079" v="294"/>
          <ac:spMkLst>
            <pc:docMk/>
            <pc:sldMk cId="1241106311" sldId="257"/>
            <ac:spMk id="5" creationId="{AC2650BC-2D2B-5AF3-86DA-8F1504AF3245}"/>
          </ac:spMkLst>
        </pc:spChg>
        <pc:spChg chg="add mod">
          <ac:chgData name="秀則 藤野" userId="6175745cdd4ef94f" providerId="LiveId" clId="{ADDD6638-3801-45C7-8D56-AEB56380CEA0}" dt="2024-05-30T09:24:09.258" v="354" actId="13822"/>
          <ac:spMkLst>
            <pc:docMk/>
            <pc:sldMk cId="1241106311" sldId="257"/>
            <ac:spMk id="9" creationId="{CBC8A939-E168-8640-4151-6E3418F38040}"/>
          </ac:spMkLst>
        </pc:sp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6" creationId="{78716ED2-DF3B-D92E-7BD8-3AA09D91A477}"/>
          </ac:cxnSpMkLst>
        </pc:cxn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10" creationId="{3692A9EC-9D53-BBF8-6010-1B3560DD9FC6}"/>
          </ac:cxnSpMkLst>
        </pc:cxnChg>
      </pc:sldChg>
      <pc:sldChg chg="delSp modSp add mod">
        <pc:chgData name="秀則 藤野" userId="6175745cdd4ef94f" providerId="LiveId" clId="{ADDD6638-3801-45C7-8D56-AEB56380CEA0}" dt="2024-05-30T09:19:35.127" v="222" actId="14100"/>
        <pc:sldMkLst>
          <pc:docMk/>
          <pc:sldMk cId="780364332" sldId="258"/>
        </pc:sldMkLst>
        <pc:spChg chg="mod">
          <ac:chgData name="秀則 藤野" userId="6175745cdd4ef94f" providerId="LiveId" clId="{ADDD6638-3801-45C7-8D56-AEB56380CEA0}" dt="2024-05-30T09:18:47.918" v="160" actId="14100"/>
          <ac:spMkLst>
            <pc:docMk/>
            <pc:sldMk cId="780364332" sldId="258"/>
            <ac:spMk id="4" creationId="{5F211BAF-CFA8-A57F-531F-9465E70D3EB7}"/>
          </ac:spMkLst>
        </pc:spChg>
        <pc:spChg chg="mod">
          <ac:chgData name="秀則 藤野" userId="6175745cdd4ef94f" providerId="LiveId" clId="{ADDD6638-3801-45C7-8D56-AEB56380CEA0}" dt="2024-05-30T09:19:35.127" v="222" actId="14100"/>
          <ac:spMkLst>
            <pc:docMk/>
            <pc:sldMk cId="780364332" sldId="258"/>
            <ac:spMk id="5" creationId="{ACCC4F8D-BEC8-2D72-9D40-187D5ABBFD81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6" creationId="{5445C0A7-1E9B-E033-BA6B-0026613A0766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11" creationId="{C1D3C3E0-669A-04AB-4AB9-13D009AAD67B}"/>
          </ac:spMkLst>
        </pc:spChg>
        <pc:cxnChg chg="mod">
          <ac:chgData name="秀則 藤野" userId="6175745cdd4ef94f" providerId="LiveId" clId="{ADDD6638-3801-45C7-8D56-AEB56380CEA0}" dt="2024-05-30T09:19:35.127" v="222" actId="14100"/>
          <ac:cxnSpMkLst>
            <pc:docMk/>
            <pc:sldMk cId="780364332" sldId="258"/>
            <ac:cxnSpMk id="8" creationId="{C705B9C7-DF8B-E6FE-5B90-C5A22C18ED49}"/>
          </ac:cxnSpMkLst>
        </pc:cxnChg>
        <pc:cxnChg chg="del mod">
          <ac:chgData name="秀則 藤野" userId="6175745cdd4ef94f" providerId="LiveId" clId="{ADDD6638-3801-45C7-8D56-AEB56380CEA0}" dt="2024-05-30T09:17:45.801" v="70" actId="478"/>
          <ac:cxnSpMkLst>
            <pc:docMk/>
            <pc:sldMk cId="780364332" sldId="258"/>
            <ac:cxnSpMk id="10" creationId="{7CB57F55-87DC-029B-EA1F-90F9C02A41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5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01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68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43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6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55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7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70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82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020441-CB21-445C-817D-199401EC5197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4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3578225" y="2370223"/>
            <a:ext cx="442914" cy="440626"/>
          </a:xfrm>
          <a:prstGeom prst="rect">
            <a:avLst/>
          </a:prstGeom>
          <a:pattFill prst="ltDn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2663531" y="534786"/>
            <a:ext cx="486209" cy="440626"/>
          </a:xfrm>
          <a:prstGeom prst="rect">
            <a:avLst/>
          </a:prstGeom>
          <a:pattFill prst="ltDn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498763" y="3429000"/>
            <a:ext cx="4849091" cy="2909454"/>
          </a:xfrm>
          <a:prstGeom prst="ellipse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母集団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7721601" y="4444999"/>
            <a:ext cx="2780144" cy="1556328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サンプル集団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（サンプル数＝</a:t>
            </a:r>
            <a:r>
              <a:rPr kumimoji="1" lang="en-US" altLang="ja-JP" dirty="0" smtClean="0">
                <a:solidFill>
                  <a:schemeClr val="tx1"/>
                </a:solidFill>
              </a:rPr>
              <a:t>N</a:t>
            </a:r>
            <a:r>
              <a:rPr kumimoji="1" lang="ja-JP" altLang="en-US" dirty="0" smtClean="0">
                <a:solidFill>
                  <a:schemeClr val="tx1"/>
                </a:solidFill>
              </a:rPr>
              <a:t>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 flipH="1" flipV="1">
            <a:off x="3629891" y="4370758"/>
            <a:ext cx="249378" cy="148482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6" idx="4"/>
            <a:endCxn id="5" idx="0"/>
          </p:cNvCxnSpPr>
          <p:nvPr/>
        </p:nvCxnSpPr>
        <p:spPr>
          <a:xfrm>
            <a:off x="3754580" y="4370758"/>
            <a:ext cx="5357093" cy="742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6" idx="7"/>
          </p:cNvCxnSpPr>
          <p:nvPr/>
        </p:nvCxnSpPr>
        <p:spPr>
          <a:xfrm>
            <a:off x="3666412" y="4497495"/>
            <a:ext cx="4812570" cy="1416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t="8071" b="8546"/>
          <a:stretch/>
        </p:blipFill>
        <p:spPr>
          <a:xfrm>
            <a:off x="7753350" y="2747963"/>
            <a:ext cx="2748395" cy="1438276"/>
          </a:xfrm>
          <a:prstGeom prst="rect">
            <a:avLst/>
          </a:prstGeom>
        </p:spPr>
      </p:pic>
      <p:cxnSp>
        <p:nvCxnSpPr>
          <p:cNvPr id="14" name="直線矢印コネクタ 13"/>
          <p:cNvCxnSpPr>
            <a:stCxn id="11" idx="2"/>
          </p:cNvCxnSpPr>
          <p:nvPr/>
        </p:nvCxnSpPr>
        <p:spPr>
          <a:xfrm flipH="1" flipV="1">
            <a:off x="9111673" y="2549236"/>
            <a:ext cx="15875" cy="163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462529" y="2152073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標本平均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9127547" y="3773432"/>
            <a:ext cx="47827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9605820" y="3325371"/>
            <a:ext cx="236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標本標準偏差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標本分散の平方根）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2909019" y="515071"/>
            <a:ext cx="1" cy="2787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2913784" y="2573282"/>
            <a:ext cx="89145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63868" y="1570997"/>
            <a:ext cx="240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標準偏差の点推定値（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不偏分散の平方根）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61069" y="119601"/>
            <a:ext cx="1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平均の点推定値</a:t>
            </a:r>
            <a:endParaRPr kumimoji="1" lang="ja-JP" altLang="en-US" dirty="0"/>
          </a:p>
        </p:txBody>
      </p:sp>
      <p:cxnSp>
        <p:nvCxnSpPr>
          <p:cNvPr id="32" name="曲線コネクタ 31"/>
          <p:cNvCxnSpPr/>
          <p:nvPr/>
        </p:nvCxnSpPr>
        <p:spPr>
          <a:xfrm rot="10800000" flipV="1">
            <a:off x="3278909" y="1770860"/>
            <a:ext cx="387503" cy="755098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2663532" y="534786"/>
            <a:ext cx="0" cy="44152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149741" y="534786"/>
            <a:ext cx="0" cy="44152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線コネクタ 43"/>
          <p:cNvCxnSpPr/>
          <p:nvPr/>
        </p:nvCxnSpPr>
        <p:spPr>
          <a:xfrm rot="10800000">
            <a:off x="2990426" y="1185139"/>
            <a:ext cx="169214" cy="226486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4021138" y="2511372"/>
            <a:ext cx="0" cy="355653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3582988" y="2363724"/>
            <a:ext cx="0" cy="5033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2913784" y="2374201"/>
            <a:ext cx="669204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2906635" y="2814764"/>
            <a:ext cx="1107354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中かっこ 64"/>
          <p:cNvSpPr/>
          <p:nvPr/>
        </p:nvSpPr>
        <p:spPr>
          <a:xfrm rot="5400000">
            <a:off x="3737424" y="2739549"/>
            <a:ext cx="129278" cy="438150"/>
          </a:xfrm>
          <a:prstGeom prst="rightBrace">
            <a:avLst>
              <a:gd name="adj1" fmla="val 56224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03593" y="2975947"/>
            <a:ext cx="230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標準偏差の信頼区間</a:t>
            </a:r>
            <a:endParaRPr kumimoji="1" lang="ja-JP" altLang="en-US" dirty="0"/>
          </a:p>
        </p:txBody>
      </p:sp>
      <p:sp>
        <p:nvSpPr>
          <p:cNvPr id="73" name="右中かっこ 72"/>
          <p:cNvSpPr/>
          <p:nvPr/>
        </p:nvSpPr>
        <p:spPr>
          <a:xfrm rot="5400000">
            <a:off x="2823110" y="847861"/>
            <a:ext cx="161920" cy="491341"/>
          </a:xfrm>
          <a:prstGeom prst="rightBrace">
            <a:avLst>
              <a:gd name="adj1" fmla="val 56224"/>
              <a:gd name="adj2" fmla="val 31907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159640" y="1226959"/>
            <a:ext cx="1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平均の信頼区間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t="8071" b="8546"/>
          <a:stretch/>
        </p:blipFill>
        <p:spPr>
          <a:xfrm>
            <a:off x="509731" y="765858"/>
            <a:ext cx="4849091" cy="2537601"/>
          </a:xfrm>
          <a:prstGeom prst="rect">
            <a:avLst/>
          </a:prstGeom>
        </p:spPr>
      </p:pic>
      <p:cxnSp>
        <p:nvCxnSpPr>
          <p:cNvPr id="85" name="直線矢印コネクタ 84"/>
          <p:cNvCxnSpPr>
            <a:stCxn id="15" idx="1"/>
          </p:cNvCxnSpPr>
          <p:nvPr/>
        </p:nvCxnSpPr>
        <p:spPr>
          <a:xfrm flipH="1" flipV="1">
            <a:off x="6433126" y="1811776"/>
            <a:ext cx="2029403" cy="52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右中かっこ 85"/>
          <p:cNvSpPr/>
          <p:nvPr/>
        </p:nvSpPr>
        <p:spPr>
          <a:xfrm>
            <a:off x="5863050" y="194553"/>
            <a:ext cx="438739" cy="3234447"/>
          </a:xfrm>
          <a:prstGeom prst="rightBrace">
            <a:avLst>
              <a:gd name="adj1" fmla="val 859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/>
          <p:cNvCxnSpPr/>
          <p:nvPr/>
        </p:nvCxnSpPr>
        <p:spPr>
          <a:xfrm flipH="1" flipV="1">
            <a:off x="6410747" y="2034660"/>
            <a:ext cx="3195072" cy="136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flipH="1" flipV="1">
            <a:off x="6433126" y="2196228"/>
            <a:ext cx="1929002" cy="303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6469606" y="1889135"/>
            <a:ext cx="149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これらの値を用いて推定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628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肥料：</a:t>
            </a:r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肥料：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549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楕円 18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苺ジャム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 Y</a:t>
            </a:r>
            <a:endParaRPr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6986587" y="4937380"/>
            <a:ext cx="2371725" cy="14859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3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8172450" y="3867150"/>
            <a:ext cx="0" cy="1070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5136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0.0513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B878235-70F5-F862-88EC-863175E05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42" y="2132835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5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A3F46-1EED-5E3A-163E-0B3B7CB9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0.200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904CA60-7C01-0FD0-E53C-5A529A43F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42" y="2132835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9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D4A5E-223E-8982-C14E-80509BE1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0.441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75D3519-7909-7EAE-2E9B-73460C444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42" y="2132835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9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590EC-3551-7798-D26C-ACB846F7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0.542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F9D458B-836E-CC07-37D7-241DBA032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42" y="2132835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B8A56-D7B0-32F3-915D-088686A1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0.712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24F2261-F694-769C-97BE-344F1E103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42" y="2132835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825973-7C3A-7DEF-97B0-8EB6A8D4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相関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0.905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41D7BD3-E56B-8269-F527-303B94AF8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42" y="2132835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8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803" y="103508"/>
            <a:ext cx="4541914" cy="282878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803" y="3428999"/>
            <a:ext cx="4541914" cy="282878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541914" cy="282878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3508"/>
            <a:ext cx="4541914" cy="2828789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stCxn id="9" idx="3"/>
            <a:endCxn id="4" idx="1"/>
          </p:cNvCxnSpPr>
          <p:nvPr/>
        </p:nvCxnSpPr>
        <p:spPr>
          <a:xfrm>
            <a:off x="5380114" y="1517903"/>
            <a:ext cx="10966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5380114" y="2932297"/>
            <a:ext cx="1096689" cy="496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2"/>
            <a:endCxn id="6" idx="0"/>
          </p:cNvCxnSpPr>
          <p:nvPr/>
        </p:nvCxnSpPr>
        <p:spPr>
          <a:xfrm>
            <a:off x="8747760" y="2932297"/>
            <a:ext cx="0" cy="496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38200" y="176575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相関：</a:t>
            </a:r>
            <a:r>
              <a:rPr lang="en-US" altLang="ja-JP" dirty="0" smtClean="0"/>
              <a:t>0.023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8200" y="3641797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相関：</a:t>
            </a:r>
            <a:r>
              <a:rPr lang="en-US" altLang="ja-JP" dirty="0" smtClean="0"/>
              <a:t>0.464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76803" y="3641797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相関：</a:t>
            </a:r>
            <a:r>
              <a:rPr lang="en-US" altLang="ja-JP" dirty="0" smtClean="0"/>
              <a:t>-0.416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96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80" y="0"/>
            <a:ext cx="11243900" cy="6733474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 flipV="1">
            <a:off x="5376672" y="4480561"/>
            <a:ext cx="1755648" cy="749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1298448" y="5843016"/>
            <a:ext cx="5495544" cy="347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7790688" y="2852930"/>
            <a:ext cx="1289304" cy="2377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922008" y="5365962"/>
            <a:ext cx="3739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これらの正規分布は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平均値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予測値，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標準偏差</a:t>
            </a:r>
            <a:r>
              <a:rPr lang="en-US" altLang="ja-JP" dirty="0"/>
              <a:t>(</a:t>
            </a:r>
            <a:r>
              <a:rPr kumimoji="1" lang="en-US" altLang="ja-JP" dirty="0" smtClean="0"/>
              <a:t>σ</a:t>
            </a:r>
            <a:r>
              <a:rPr lang="en-US" altLang="ja-JP" dirty="0"/>
              <a:t>)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残差の平均平方</a:t>
            </a:r>
            <a:endParaRPr kumimoji="1" lang="en-US" altLang="ja-JP" dirty="0" smtClean="0"/>
          </a:p>
          <a:p>
            <a:r>
              <a:rPr kumimoji="1" lang="ja-JP" altLang="en-US" dirty="0" smtClean="0"/>
              <a:t>になっている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019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3047947"/>
            <a:ext cx="8716591" cy="762106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8330184" y="3195828"/>
            <a:ext cx="393192" cy="374904"/>
          </a:xfrm>
          <a:prstGeom prst="ellipse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46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2087073" y="-686830"/>
            <a:ext cx="8678486" cy="13635377"/>
            <a:chOff x="2242521" y="-5853190"/>
            <a:chExt cx="8678486" cy="13635377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2242521" y="-5853190"/>
              <a:ext cx="8678486" cy="12337360"/>
              <a:chOff x="2040221" y="-3748165"/>
              <a:chExt cx="8678486" cy="12337360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40221" y="1377764"/>
                <a:ext cx="8659433" cy="7211431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3"/>
              <a:srcRect b="3748"/>
              <a:stretch/>
            </p:blipFill>
            <p:spPr>
              <a:xfrm>
                <a:off x="2040221" y="-3748165"/>
                <a:ext cx="8678486" cy="6317629"/>
              </a:xfrm>
              <a:prstGeom prst="rect">
                <a:avLst/>
              </a:prstGeom>
            </p:spPr>
          </p:pic>
        </p:grp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5417" y="4028813"/>
              <a:ext cx="8526065" cy="3753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46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7527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3810000" y="19526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45C0A7-1E9B-E033-BA6B-0026613A0766}"/>
              </a:ext>
            </a:extLst>
          </p:cNvPr>
          <p:cNvSpPr/>
          <p:nvPr/>
        </p:nvSpPr>
        <p:spPr>
          <a:xfrm>
            <a:off x="3810000" y="3524250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stCxn id="5" idx="3"/>
          </p:cNvCxnSpPr>
          <p:nvPr/>
        </p:nvCxnSpPr>
        <p:spPr>
          <a:xfrm>
            <a:off x="5524500" y="2390775"/>
            <a:ext cx="160972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CB57F55-87DC-029B-EA1F-90F9C02A4177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5524500" y="3190875"/>
            <a:ext cx="1609725" cy="77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D3C3E0-669A-04AB-4AB9-13D009AAD67B}"/>
              </a:ext>
            </a:extLst>
          </p:cNvPr>
          <p:cNvSpPr txBox="1"/>
          <p:nvPr/>
        </p:nvSpPr>
        <p:spPr>
          <a:xfrm>
            <a:off x="4519910" y="4695825"/>
            <a:ext cx="461665" cy="876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1539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886075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2981325" y="2333624"/>
            <a:ext cx="2371725" cy="19812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説明変数：県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福井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石川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富山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353050" y="3324225"/>
            <a:ext cx="1781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8036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110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小麦品種</a:t>
            </a:r>
            <a:endParaRPr kumimoji="1" lang="en-US" altLang="ja-JP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294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小麦品種</a:t>
            </a:r>
            <a:endParaRPr kumimoji="1" lang="en-US" altLang="ja-JP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" name="楕円 1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3"/>
            <a:endCxn id="2" idx="5"/>
          </p:cNvCxnSpPr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9" idx="3"/>
            <a:endCxn id="2" idx="7"/>
          </p:cNvCxnSpPr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" idx="2"/>
            <a:endCxn id="4" idx="1"/>
          </p:cNvCxnSpPr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2" idx="5"/>
            <a:endCxn id="2" idx="1"/>
          </p:cNvCxnSpPr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2" idx="3"/>
            <a:endCxn id="2" idx="7"/>
          </p:cNvCxnSpPr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1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品種：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品種：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6999947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348</Words>
  <Application>Microsoft Office PowerPoint</Application>
  <PresentationFormat>ワイド画面</PresentationFormat>
  <Paragraphs>97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ＭＳ Ｐゴシック</vt:lpstr>
      <vt:lpstr>游ゴシック</vt:lpstr>
      <vt:lpstr>Calibri</vt:lpstr>
      <vt:lpstr>Calibri Light</vt:lpstr>
      <vt:lpstr>Wingdings 2</vt:lpstr>
      <vt:lpstr>HDOfficeLightV0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相関0.0513</vt:lpstr>
      <vt:lpstr>相関0.200 </vt:lpstr>
      <vt:lpstr>相関0.441</vt:lpstr>
      <vt:lpstr>相関0.542</vt:lpstr>
      <vt:lpstr>相関0.712 </vt:lpstr>
      <vt:lpstr>相関0.905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秀則 藤野</dc:creator>
  <cp:lastModifiedBy>藤野 秀則</cp:lastModifiedBy>
  <cp:revision>26</cp:revision>
  <dcterms:created xsi:type="dcterms:W3CDTF">2024-05-30T09:13:24Z</dcterms:created>
  <dcterms:modified xsi:type="dcterms:W3CDTF">2024-10-28T15:31:48Z</dcterms:modified>
</cp:coreProperties>
</file>