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3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0.0513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B878235-70F5-F862-88EC-863175E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A3F46-1EED-5E3A-163E-0B3B7CB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0.200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904CA60-7C01-0FD0-E53C-5A529A43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4A5E-223E-8982-C14E-80509BE1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0.441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5D3519-7909-7EAE-2E9B-73460C44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590EC-3551-7798-D26C-ACB846F7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0.542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F9D458B-836E-CC07-37D7-241DBA03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8A56-D7B0-32F3-915D-088686A1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0.712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4F2261-F694-769C-97BE-344F1E10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25973-7C3A-7DEF-97B0-8EB6A8D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相関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0.905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41D7BD3-E56B-8269-F527-303B94AF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242521" y="-585319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280</Words>
  <Application>Microsoft Office PowerPoint</Application>
  <PresentationFormat>ワイド画面</PresentationFormat>
  <Paragraphs>81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相関0.0513</vt:lpstr>
      <vt:lpstr>相関0.200 </vt:lpstr>
      <vt:lpstr>相関0.441</vt:lpstr>
      <vt:lpstr>相関0.542</vt:lpstr>
      <vt:lpstr>相関0.712 </vt:lpstr>
      <vt:lpstr>相関0.905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秀則 藤野</cp:lastModifiedBy>
  <cp:revision>14</cp:revision>
  <dcterms:created xsi:type="dcterms:W3CDTF">2024-05-30T09:13:24Z</dcterms:created>
  <dcterms:modified xsi:type="dcterms:W3CDTF">2024-10-01T06:08:40Z</dcterms:modified>
</cp:coreProperties>
</file>