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3047947"/>
            <a:ext cx="8716591" cy="762106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8330184" y="3195828"/>
            <a:ext cx="393192" cy="374904"/>
          </a:xfrm>
          <a:prstGeom prst="ellipse">
            <a:avLst/>
          </a:pr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46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楕円 18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苺ジャム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 Y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6986587" y="4937380"/>
            <a:ext cx="2371725" cy="14859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説明変数</a:t>
            </a:r>
            <a:r>
              <a:rPr lang="en-US" altLang="ja-JP" dirty="0" smtClean="0"/>
              <a:t>3</a:t>
            </a:r>
            <a:r>
              <a:rPr kumimoji="1" lang="ja-JP" altLang="en-US" dirty="0" smtClean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 smtClean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172450" y="3867150"/>
            <a:ext cx="0" cy="107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75136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1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92" y="2129660"/>
            <a:ext cx="4889416" cy="37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242521" y="-5853190"/>
            <a:ext cx="8678486" cy="13635377"/>
            <a:chOff x="2242521" y="-5853190"/>
            <a:chExt cx="8678486" cy="13635377"/>
          </a:xfrm>
        </p:grpSpPr>
        <p:grpSp>
          <p:nvGrpSpPr>
            <p:cNvPr id="7" name="グループ化 6"/>
            <p:cNvGrpSpPr/>
            <p:nvPr/>
          </p:nvGrpSpPr>
          <p:grpSpPr>
            <a:xfrm>
              <a:off x="2242521" y="-5853190"/>
              <a:ext cx="8678486" cy="12337360"/>
              <a:chOff x="2040221" y="-3748165"/>
              <a:chExt cx="8678486" cy="12337360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40221" y="1377764"/>
                <a:ext cx="8659433" cy="7211431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b="3748"/>
              <a:stretch/>
            </p:blipFill>
            <p:spPr>
              <a:xfrm>
                <a:off x="2040221" y="-3748165"/>
                <a:ext cx="8678486" cy="6317629"/>
              </a:xfrm>
              <a:prstGeom prst="rect">
                <a:avLst/>
              </a:prstGeom>
            </p:spPr>
          </p:pic>
        </p:grp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5417" y="4028813"/>
              <a:ext cx="8526065" cy="3753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6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294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1693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小麦品種</a:t>
            </a:r>
            <a:endParaRPr kumimoji="1" lang="en-US" altLang="ja-JP" dirty="0" smtClean="0"/>
          </a:p>
          <a:p>
            <a:pPr algn="ctr"/>
            <a:endParaRPr kumimoji="1" lang="en-US" altLang="ja-JP" sz="500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 smtClean="0"/>
              <a:t>A</a:t>
            </a:r>
            <a:r>
              <a:rPr lang="en-US" altLang="ja-JP" dirty="0" smtClean="0"/>
              <a:t>,B</a:t>
            </a:r>
            <a:endParaRPr lang="en-US" altLang="ja-JP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" name="楕円 1"/>
          <p:cNvSpPr/>
          <p:nvPr/>
        </p:nvSpPr>
        <p:spPr>
          <a:xfrm flipH="1" flipV="1">
            <a:off x="5475544" y="3303844"/>
            <a:ext cx="272794" cy="27279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3"/>
            <a:endCxn id="2" idx="5"/>
          </p:cNvCxnSpPr>
          <p:nvPr/>
        </p:nvCxnSpPr>
        <p:spPr>
          <a:xfrm>
            <a:off x="4886325" y="2438399"/>
            <a:ext cx="629169" cy="9053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9" idx="3"/>
            <a:endCxn id="2" idx="7"/>
          </p:cNvCxnSpPr>
          <p:nvPr/>
        </p:nvCxnSpPr>
        <p:spPr>
          <a:xfrm flipV="1">
            <a:off x="4886325" y="3536688"/>
            <a:ext cx="629169" cy="930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" idx="2"/>
            <a:endCxn id="4" idx="1"/>
          </p:cNvCxnSpPr>
          <p:nvPr/>
        </p:nvCxnSpPr>
        <p:spPr>
          <a:xfrm flipV="1">
            <a:off x="5748338" y="3429000"/>
            <a:ext cx="1185862" cy="112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2" idx="5"/>
            <a:endCxn id="2" idx="1"/>
          </p:cNvCxnSpPr>
          <p:nvPr/>
        </p:nvCxnSpPr>
        <p:spPr>
          <a:xfrm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2" idx="3"/>
            <a:endCxn id="2" idx="7"/>
          </p:cNvCxnSpPr>
          <p:nvPr/>
        </p:nvCxnSpPr>
        <p:spPr>
          <a:xfrm flipH="1">
            <a:off x="5515494" y="3343794"/>
            <a:ext cx="192894" cy="192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1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 smtClean="0"/>
              <a:t>肥料</a:t>
            </a:r>
            <a:endParaRPr kumimoji="1" lang="en-US" altLang="ja-JP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dirty="0"/>
              <a:t>水準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X,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Y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品種：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6999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1376173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1145287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810375" y="3659886"/>
            <a:ext cx="2476500" cy="10241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収穫量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（連続変数）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914650" y="3429000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説明変数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小麦品種</a:t>
            </a:r>
            <a:endParaRPr lang="en-US" altLang="ja-JP" dirty="0"/>
          </a:p>
          <a:p>
            <a:pPr algn="ctr"/>
            <a:endParaRPr lang="en-US" altLang="ja-JP" sz="500" dirty="0"/>
          </a:p>
          <a:p>
            <a:pPr algn="ctr"/>
            <a:r>
              <a:rPr lang="ja-JP" altLang="en-US" dirty="0"/>
              <a:t>水準：</a:t>
            </a:r>
            <a:r>
              <a:rPr lang="en-US" altLang="ja-JP" dirty="0"/>
              <a:t>A,B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62200" y="3048000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62200" y="764287"/>
            <a:ext cx="2457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肥料：</a:t>
            </a:r>
            <a:r>
              <a:rPr kumimoji="1" lang="en-US" altLang="ja-JP" dirty="0" smtClean="0"/>
              <a:t>X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286375" y="1888237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286375" y="417195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5549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250</Words>
  <Application>Microsoft Office PowerPoint</Application>
  <PresentationFormat>ワイド画面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藤野 秀則</cp:lastModifiedBy>
  <cp:revision>13</cp:revision>
  <dcterms:created xsi:type="dcterms:W3CDTF">2024-05-30T09:13:24Z</dcterms:created>
  <dcterms:modified xsi:type="dcterms:W3CDTF">2024-09-30T23:00:14Z</dcterms:modified>
</cp:coreProperties>
</file>