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D6638-3801-45C7-8D56-AEB56380CEA0}" v="64" dt="2024-05-30T09:23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則 藤野" userId="6175745cdd4ef94f" providerId="LiveId" clId="{ADDD6638-3801-45C7-8D56-AEB56380CEA0}"/>
    <pc:docChg chg="custSel addSld modSld">
      <pc:chgData name="秀則 藤野" userId="6175745cdd4ef94f" providerId="LiveId" clId="{ADDD6638-3801-45C7-8D56-AEB56380CEA0}" dt="2024-05-30T09:24:09.258" v="354" actId="13822"/>
      <pc:docMkLst>
        <pc:docMk/>
      </pc:docMkLst>
      <pc:sldChg chg="addSp delSp modSp new mod">
        <pc:chgData name="秀則 藤野" userId="6175745cdd4ef94f" providerId="LiveId" clId="{ADDD6638-3801-45C7-8D56-AEB56380CEA0}" dt="2024-05-30T09:15:06.334" v="66"/>
        <pc:sldMkLst>
          <pc:docMk/>
          <pc:sldMk cId="915393727" sldId="256"/>
        </pc:sldMkLst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2" creationId="{475C358E-F825-5F1E-5889-6DD3C50B8B10}"/>
          </ac:spMkLst>
        </pc:spChg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3" creationId="{63BFBE2D-A054-B188-90A2-C0024244C199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4" creationId="{5F211BAF-CFA8-A57F-531F-9465E70D3EB7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5" creationId="{ACCC4F8D-BEC8-2D72-9D40-187D5ABBFD81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6" creationId="{5445C0A7-1E9B-E033-BA6B-0026613A0766}"/>
          </ac:spMkLst>
        </pc:spChg>
        <pc:spChg chg="add mod">
          <ac:chgData name="秀則 藤野" userId="6175745cdd4ef94f" providerId="LiveId" clId="{ADDD6638-3801-45C7-8D56-AEB56380CEA0}" dt="2024-05-30T09:15:06.334" v="66"/>
          <ac:spMkLst>
            <pc:docMk/>
            <pc:sldMk cId="915393727" sldId="256"/>
            <ac:spMk id="11" creationId="{C1D3C3E0-669A-04AB-4AB9-13D009AAD67B}"/>
          </ac:spMkLst>
        </pc:sp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8" creationId="{C705B9C7-DF8B-E6FE-5B90-C5A22C18ED49}"/>
          </ac:cxnSpMkLst>
        </pc:cxn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10" creationId="{7CB57F55-87DC-029B-EA1F-90F9C02A4177}"/>
          </ac:cxnSpMkLst>
        </pc:cxnChg>
      </pc:sldChg>
      <pc:sldChg chg="addSp delSp modSp new mod">
        <pc:chgData name="秀則 藤野" userId="6175745cdd4ef94f" providerId="LiveId" clId="{ADDD6638-3801-45C7-8D56-AEB56380CEA0}" dt="2024-05-30T09:24:09.258" v="354" actId="13822"/>
        <pc:sldMkLst>
          <pc:docMk/>
          <pc:sldMk cId="1241106311" sldId="257"/>
        </pc:sldMkLst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2" creationId="{24A2D263-1A08-0ADA-0FBC-E98CACB32DC2}"/>
          </ac:spMkLst>
        </pc:spChg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3" creationId="{D5CD855A-EBED-6F52-1C9D-315DBC2EBFEF}"/>
          </ac:spMkLst>
        </pc:spChg>
        <pc:spChg chg="add mod">
          <ac:chgData name="秀則 藤野" userId="6175745cdd4ef94f" providerId="LiveId" clId="{ADDD6638-3801-45C7-8D56-AEB56380CEA0}" dt="2024-05-30T09:23:54.482" v="353" actId="1076"/>
          <ac:spMkLst>
            <pc:docMk/>
            <pc:sldMk cId="1241106311" sldId="257"/>
            <ac:spMk id="4" creationId="{D1E12261-89B1-F2A3-34A0-BBE7B31A48CA}"/>
          </ac:spMkLst>
        </pc:spChg>
        <pc:spChg chg="add mod">
          <ac:chgData name="秀則 藤野" userId="6175745cdd4ef94f" providerId="LiveId" clId="{ADDD6638-3801-45C7-8D56-AEB56380CEA0}" dt="2024-05-30T09:23:15.079" v="294"/>
          <ac:spMkLst>
            <pc:docMk/>
            <pc:sldMk cId="1241106311" sldId="257"/>
            <ac:spMk id="5" creationId="{AC2650BC-2D2B-5AF3-86DA-8F1504AF3245}"/>
          </ac:spMkLst>
        </pc:spChg>
        <pc:spChg chg="add mod">
          <ac:chgData name="秀則 藤野" userId="6175745cdd4ef94f" providerId="LiveId" clId="{ADDD6638-3801-45C7-8D56-AEB56380CEA0}" dt="2024-05-30T09:24:09.258" v="354" actId="13822"/>
          <ac:spMkLst>
            <pc:docMk/>
            <pc:sldMk cId="1241106311" sldId="257"/>
            <ac:spMk id="9" creationId="{CBC8A939-E168-8640-4151-6E3418F38040}"/>
          </ac:spMkLst>
        </pc:sp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6" creationId="{78716ED2-DF3B-D92E-7BD8-3AA09D91A477}"/>
          </ac:cxnSpMkLst>
        </pc:cxn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10" creationId="{3692A9EC-9D53-BBF8-6010-1B3560DD9FC6}"/>
          </ac:cxnSpMkLst>
        </pc:cxnChg>
      </pc:sldChg>
      <pc:sldChg chg="delSp modSp add mod">
        <pc:chgData name="秀則 藤野" userId="6175745cdd4ef94f" providerId="LiveId" clId="{ADDD6638-3801-45C7-8D56-AEB56380CEA0}" dt="2024-05-30T09:19:35.127" v="222" actId="14100"/>
        <pc:sldMkLst>
          <pc:docMk/>
          <pc:sldMk cId="780364332" sldId="258"/>
        </pc:sldMkLst>
        <pc:spChg chg="mod">
          <ac:chgData name="秀則 藤野" userId="6175745cdd4ef94f" providerId="LiveId" clId="{ADDD6638-3801-45C7-8D56-AEB56380CEA0}" dt="2024-05-30T09:18:47.918" v="160" actId="14100"/>
          <ac:spMkLst>
            <pc:docMk/>
            <pc:sldMk cId="780364332" sldId="258"/>
            <ac:spMk id="4" creationId="{5F211BAF-CFA8-A57F-531F-9465E70D3EB7}"/>
          </ac:spMkLst>
        </pc:spChg>
        <pc:spChg chg="mod">
          <ac:chgData name="秀則 藤野" userId="6175745cdd4ef94f" providerId="LiveId" clId="{ADDD6638-3801-45C7-8D56-AEB56380CEA0}" dt="2024-05-30T09:19:35.127" v="222" actId="14100"/>
          <ac:spMkLst>
            <pc:docMk/>
            <pc:sldMk cId="780364332" sldId="258"/>
            <ac:spMk id="5" creationId="{ACCC4F8D-BEC8-2D72-9D40-187D5ABBFD81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6" creationId="{5445C0A7-1E9B-E033-BA6B-0026613A0766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11" creationId="{C1D3C3E0-669A-04AB-4AB9-13D009AAD67B}"/>
          </ac:spMkLst>
        </pc:spChg>
        <pc:cxnChg chg="mod">
          <ac:chgData name="秀則 藤野" userId="6175745cdd4ef94f" providerId="LiveId" clId="{ADDD6638-3801-45C7-8D56-AEB56380CEA0}" dt="2024-05-30T09:19:35.127" v="222" actId="14100"/>
          <ac:cxnSpMkLst>
            <pc:docMk/>
            <pc:sldMk cId="780364332" sldId="258"/>
            <ac:cxnSpMk id="8" creationId="{C705B9C7-DF8B-E6FE-5B90-C5A22C18ED49}"/>
          </ac:cxnSpMkLst>
        </pc:cxnChg>
        <pc:cxnChg chg="del mod">
          <ac:chgData name="秀則 藤野" userId="6175745cdd4ef94f" providerId="LiveId" clId="{ADDD6638-3801-45C7-8D56-AEB56380CEA0}" dt="2024-05-30T09:17:45.801" v="70" actId="478"/>
          <ac:cxnSpMkLst>
            <pc:docMk/>
            <pc:sldMk cId="780364332" sldId="258"/>
            <ac:cxnSpMk id="10" creationId="{7CB57F55-87DC-029B-EA1F-90F9C02A4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F7242-12B1-03B5-6317-E4F7780C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882B9A-3D87-47D6-D476-1930AAC5F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A2EF1-880C-7E62-0591-9D23BDD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7D669-9C13-2676-84BC-2FEB14F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7C7B0-90D0-1CB3-60E2-C441215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D5B4C-697D-5C90-867B-1D22D909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FE033-CE25-23F5-4BE8-EF54B58E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CBB48-06F8-80AB-8667-EC96064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685C0-DE3B-6917-78C8-324C6F8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F74A7-5D13-6439-0074-08A0091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AA19EE-0B49-4B9F-CC35-210C9696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B4027-8C3A-2F60-8D99-D8F1985B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5FFA8-03A0-2656-26FA-CDB58464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007AE-CE21-B581-0BC5-C4D335B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7D6A8-30FF-0AD5-EE47-618B5B2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8150D-6E86-C118-BF6F-5CF3E485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C080E-7464-84BC-5C6B-8884C698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9279A-9870-BC7A-341F-F7B39128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3D4F-A7C8-9EC7-686B-2B74430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C4F08-D98C-7188-2294-777BA928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A6C9B-FB01-E8FC-B5D8-65437B0C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E5ABF-D03A-2C13-5397-5EAA49AB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8C05-14D7-679C-EF02-B5BB4CE7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FD1D9-67D7-C854-736F-A3C6D13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3EC75-5BE2-0AA4-ED5B-0FFA3C17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B83B4-C7AD-9CC3-7CDA-D150AF9B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4FDB2-A67F-FB7A-748A-19826374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32DA2F-1C43-6AEA-E0EE-6197EAEC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03CF3A-F29F-9709-8156-9E11D47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DBC3A-F843-9057-69A7-FD2CC89F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3A7E2-4CED-7583-2CB4-E3BE880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4C5C0-4B66-45AE-5BE7-F4FD6616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DF41E1-4013-A0E8-1DDD-557A8F83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39082D-E080-44D7-CA7F-89F2F0EE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F02CAC-569D-2A5D-16E5-EB4CD925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ACEB1D-07B8-62A8-BA18-362F0211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CF64F2-DAD3-6C61-CF35-1D838FC9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4E566A-F12B-A8BC-B08F-E9CB460B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5E9CA7-DD04-4632-42A6-5E8B3251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C097-5B89-6513-C061-C1B12B0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B23E9E-36B6-DBA6-AECC-6721572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983D54-96A2-0E07-7E56-D1475438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3DC1A-C49E-6ADF-2F07-72D4DCE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6C0C60-B95E-3BE9-8A34-AE9D26F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3E4E0-6EF3-02B4-41F4-62D16737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074A1-20C9-5C5C-637E-C8176A2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9AC3-C23A-B70B-BD72-BAA266D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A625F-D065-BEBC-48DD-A1CA793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2B794-00F1-44E6-27E7-29B9AF96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6B1FA-33A8-F405-E199-652494EA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642E6C-EDAA-A8F4-14CC-97A4CE6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3825F3-557C-EA1D-288E-6EC147EA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5259A-EAC0-AA68-1F62-AE882BF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03B23-14DE-6E95-4FE9-26B71099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25573-AB08-00D7-1749-9C42484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44490-8CEB-1E62-6441-274DFAE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63A49-F898-D9AF-2A82-8268F44F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D11A31-4E85-1BCB-FC7F-5713FD6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F81BC5-911A-F251-3200-C5E490F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5D6B-7634-D3A2-FAF5-E9BB3749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DCD3B-2DA8-5AFB-8F35-B564A5A5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0441-CB21-445C-817D-199401EC519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3B2CA-8212-BC7A-C75D-5A3996CAB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C44C6-31FF-CED4-6736-747F344A2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3047947"/>
            <a:ext cx="8716591" cy="762106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8330184" y="3195828"/>
            <a:ext cx="393192" cy="374904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46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楕円 18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苺ジャム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 Y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6986587" y="4937380"/>
            <a:ext cx="2371725" cy="14859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8172450" y="3867150"/>
            <a:ext cx="0" cy="107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5136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0.0513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B878235-70F5-F862-88EC-863175E0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5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A3F46-1EED-5E3A-163E-0B3B7CB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0.200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904CA60-7C01-0FD0-E53C-5A529A43F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9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D4A5E-223E-8982-C14E-80509BE1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0.441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75D3519-7909-7EAE-2E9B-73460C444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9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590EC-3551-7798-D26C-ACB846F7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0.542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F9D458B-836E-CC07-37D7-241DBA03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B8A56-D7B0-32F3-915D-088686A1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相関</a:t>
            </a:r>
            <a:r>
              <a:rPr kumimoji="1" lang="en-US" altLang="ja-JP" dirty="0"/>
              <a:t>0.712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24F2261-F694-769C-97BE-344F1E10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25973-7C3A-7DEF-97B0-8EB6A8D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相関</a:t>
            </a:r>
            <a:r>
              <a:rPr lang="en-US" altLang="ja-JP" sz="18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0.905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41D7BD3-E56B-8269-F527-303B94AF8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8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803" y="103508"/>
            <a:ext cx="4541914" cy="282878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03" y="3428999"/>
            <a:ext cx="4541914" cy="282878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541914" cy="282878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3508"/>
            <a:ext cx="4541914" cy="2828789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stCxn id="9" idx="3"/>
            <a:endCxn id="4" idx="1"/>
          </p:cNvCxnSpPr>
          <p:nvPr/>
        </p:nvCxnSpPr>
        <p:spPr>
          <a:xfrm>
            <a:off x="5380114" y="1517903"/>
            <a:ext cx="1096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5380114" y="2932297"/>
            <a:ext cx="1096689" cy="49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2"/>
            <a:endCxn id="6" idx="0"/>
          </p:cNvCxnSpPr>
          <p:nvPr/>
        </p:nvCxnSpPr>
        <p:spPr>
          <a:xfrm>
            <a:off x="8747760" y="2932297"/>
            <a:ext cx="0" cy="49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38200" y="176575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0.023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8200" y="3641797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0.464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76803" y="3641797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相関：</a:t>
            </a:r>
            <a:r>
              <a:rPr lang="en-US" altLang="ja-JP" dirty="0" smtClean="0"/>
              <a:t>-0.416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96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80" y="0"/>
            <a:ext cx="11243900" cy="6733474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5376672" y="4480561"/>
            <a:ext cx="1755648" cy="74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1298448" y="5843016"/>
            <a:ext cx="5495544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7790688" y="2852930"/>
            <a:ext cx="1289304" cy="2377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922008" y="5365962"/>
            <a:ext cx="3739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これらの正規分布は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平均値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予測値，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標準偏差</a:t>
            </a:r>
            <a:r>
              <a:rPr lang="en-US" altLang="ja-JP" dirty="0"/>
              <a:t>(</a:t>
            </a:r>
            <a:r>
              <a:rPr kumimoji="1" lang="en-US" altLang="ja-JP" dirty="0" smtClean="0"/>
              <a:t>σ</a:t>
            </a:r>
            <a:r>
              <a:rPr lang="en-US" altLang="ja-JP" dirty="0"/>
              <a:t>)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残差の平均平方</a:t>
            </a:r>
            <a:endParaRPr kumimoji="1" lang="en-US" altLang="ja-JP" dirty="0" smtClean="0"/>
          </a:p>
          <a:p>
            <a:r>
              <a:rPr kumimoji="1" lang="ja-JP" altLang="en-US" dirty="0" smtClean="0"/>
              <a:t>になっている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019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087073" y="-686830"/>
            <a:ext cx="8678486" cy="13635377"/>
            <a:chOff x="2242521" y="-5853190"/>
            <a:chExt cx="8678486" cy="13635377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2242521" y="-5853190"/>
              <a:ext cx="8678486" cy="12337360"/>
              <a:chOff x="2040221" y="-3748165"/>
              <a:chExt cx="8678486" cy="1233736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0221" y="1377764"/>
                <a:ext cx="8659433" cy="7211431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/>
              <a:srcRect b="3748"/>
              <a:stretch/>
            </p:blipFill>
            <p:spPr>
              <a:xfrm>
                <a:off x="2040221" y="-3748165"/>
                <a:ext cx="8678486" cy="6317629"/>
              </a:xfrm>
              <a:prstGeom prst="rect">
                <a:avLst/>
              </a:prstGeom>
            </p:spPr>
          </p:pic>
        </p:grp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5417" y="4028813"/>
              <a:ext cx="8526065" cy="3753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4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7527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3810000" y="19526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45C0A7-1E9B-E033-BA6B-0026613A0766}"/>
              </a:ext>
            </a:extLst>
          </p:cNvPr>
          <p:cNvSpPr/>
          <p:nvPr/>
        </p:nvSpPr>
        <p:spPr>
          <a:xfrm>
            <a:off x="3810000" y="3524250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stCxn id="5" idx="3"/>
          </p:cNvCxnSpPr>
          <p:nvPr/>
        </p:nvCxnSpPr>
        <p:spPr>
          <a:xfrm>
            <a:off x="5524500" y="2390775"/>
            <a:ext cx="16097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CB57F55-87DC-029B-EA1F-90F9C02A417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524500" y="3190875"/>
            <a:ext cx="1609725" cy="77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3C3E0-669A-04AB-4AB9-13D009AAD67B}"/>
              </a:ext>
            </a:extLst>
          </p:cNvPr>
          <p:cNvSpPr txBox="1"/>
          <p:nvPr/>
        </p:nvSpPr>
        <p:spPr>
          <a:xfrm>
            <a:off x="4519910" y="4695825"/>
            <a:ext cx="461665" cy="876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539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886075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2981325" y="2333624"/>
            <a:ext cx="2371725" cy="19812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説明変数：県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福井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石川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富山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353050" y="3324225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36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110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294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小麦品種</a:t>
            </a:r>
            <a:endParaRPr kumimoji="1" lang="en-US" altLang="ja-JP" dirty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" name="楕円 1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3"/>
            <a:endCxn id="2" idx="5"/>
          </p:cNvCxnSpPr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9" idx="3"/>
            <a:endCxn id="2" idx="7"/>
          </p:cNvCxnSpPr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" idx="2"/>
            <a:endCxn id="4" idx="1"/>
          </p:cNvCxnSpPr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2" idx="5"/>
            <a:endCxn id="2" idx="1"/>
          </p:cNvCxnSpPr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2" idx="3"/>
            <a:endCxn id="2" idx="7"/>
          </p:cNvCxnSpPr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1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X,</a:t>
            </a:r>
            <a:r>
              <a:rPr kumimoji="1" lang="ja-JP" altLang="en-US" dirty="0"/>
              <a:t> </a:t>
            </a:r>
            <a:r>
              <a:rPr kumimoji="1" lang="en-US" altLang="ja-JP" dirty="0"/>
              <a:t>Y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品種：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99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収穫量</a:t>
            </a:r>
            <a:endParaRPr kumimoji="1" lang="en-US" altLang="ja-JP" dirty="0"/>
          </a:p>
          <a:p>
            <a:pPr algn="ctr"/>
            <a:r>
              <a:rPr lang="ja-JP" altLang="en-US" dirty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肥料：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549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297</Words>
  <Application>Microsoft Office PowerPoint</Application>
  <PresentationFormat>ワイド画面</PresentationFormat>
  <Paragraphs>86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相関0.0513</vt:lpstr>
      <vt:lpstr>相関0.200 </vt:lpstr>
      <vt:lpstr>相関0.441</vt:lpstr>
      <vt:lpstr>相関0.542</vt:lpstr>
      <vt:lpstr>相関0.712 </vt:lpstr>
      <vt:lpstr>相関0.905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秀則 藤野</dc:creator>
  <cp:lastModifiedBy>藤野 秀則</cp:lastModifiedBy>
  <cp:revision>20</cp:revision>
  <dcterms:created xsi:type="dcterms:W3CDTF">2024-05-30T09:13:24Z</dcterms:created>
  <dcterms:modified xsi:type="dcterms:W3CDTF">2024-10-12T21:29:33Z</dcterms:modified>
</cp:coreProperties>
</file>