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4" r:id="rId3"/>
    <p:sldId id="265" r:id="rId4"/>
    <p:sldId id="275" r:id="rId5"/>
    <p:sldId id="276" r:id="rId6"/>
    <p:sldId id="256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138" y="33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5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4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6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55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7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8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4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578225" y="2370223"/>
            <a:ext cx="442914" cy="440626"/>
          </a:xfrm>
          <a:prstGeom prst="rect">
            <a:avLst/>
          </a:prstGeom>
          <a:pattFill prst="ltDn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2663531" y="534786"/>
            <a:ext cx="486209" cy="440626"/>
          </a:xfrm>
          <a:prstGeom prst="rect">
            <a:avLst/>
          </a:prstGeom>
          <a:pattFill prst="ltDn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98763" y="3429000"/>
            <a:ext cx="4849091" cy="2909454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母集団</a:t>
            </a:r>
          </a:p>
        </p:txBody>
      </p:sp>
      <p:sp>
        <p:nvSpPr>
          <p:cNvPr id="5" name="楕円 4"/>
          <p:cNvSpPr/>
          <p:nvPr/>
        </p:nvSpPr>
        <p:spPr>
          <a:xfrm>
            <a:off x="7721601" y="4444999"/>
            <a:ext cx="2780144" cy="1556328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サンプル集団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（サンプル数＝</a:t>
            </a:r>
            <a:r>
              <a:rPr kumimoji="1" lang="en-US" altLang="ja-JP" dirty="0">
                <a:solidFill>
                  <a:schemeClr val="tx1"/>
                </a:solidFill>
              </a:rPr>
              <a:t>N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楕円 5"/>
          <p:cNvSpPr/>
          <p:nvPr/>
        </p:nvSpPr>
        <p:spPr>
          <a:xfrm flipH="1" flipV="1">
            <a:off x="3629891" y="4370758"/>
            <a:ext cx="249378" cy="14848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6" idx="4"/>
            <a:endCxn id="5" idx="0"/>
          </p:cNvCxnSpPr>
          <p:nvPr/>
        </p:nvCxnSpPr>
        <p:spPr>
          <a:xfrm>
            <a:off x="3754580" y="4370758"/>
            <a:ext cx="5357093" cy="742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7"/>
          </p:cNvCxnSpPr>
          <p:nvPr/>
        </p:nvCxnSpPr>
        <p:spPr>
          <a:xfrm>
            <a:off x="3666412" y="4497495"/>
            <a:ext cx="4812570" cy="1416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8071" b="8546"/>
          <a:stretch/>
        </p:blipFill>
        <p:spPr>
          <a:xfrm>
            <a:off x="7753350" y="2747963"/>
            <a:ext cx="2748395" cy="1438276"/>
          </a:xfrm>
          <a:prstGeom prst="rect">
            <a:avLst/>
          </a:prstGeom>
        </p:spPr>
      </p:pic>
      <p:cxnSp>
        <p:nvCxnSpPr>
          <p:cNvPr id="14" name="直線矢印コネクタ 13"/>
          <p:cNvCxnSpPr>
            <a:stCxn id="11" idx="2"/>
          </p:cNvCxnSpPr>
          <p:nvPr/>
        </p:nvCxnSpPr>
        <p:spPr>
          <a:xfrm flipH="1" flipV="1">
            <a:off x="9111673" y="2549236"/>
            <a:ext cx="15875" cy="163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462529" y="2152073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標本平均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9127547" y="3773432"/>
            <a:ext cx="4782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9605820" y="3325371"/>
            <a:ext cx="236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標本標準偏差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標本分散の平方根）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909019" y="515071"/>
            <a:ext cx="1" cy="278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913784" y="2573282"/>
            <a:ext cx="8914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63868" y="1570997"/>
            <a:ext cx="240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標準偏差の点推定値（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不偏分散の平方根）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61069" y="119601"/>
            <a:ext cx="1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平均の点推定値</a:t>
            </a:r>
          </a:p>
        </p:txBody>
      </p:sp>
      <p:cxnSp>
        <p:nvCxnSpPr>
          <p:cNvPr id="32" name="曲線コネクタ 31"/>
          <p:cNvCxnSpPr/>
          <p:nvPr/>
        </p:nvCxnSpPr>
        <p:spPr>
          <a:xfrm rot="10800000" flipV="1">
            <a:off x="3278909" y="1770860"/>
            <a:ext cx="387503" cy="75509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2663532" y="534786"/>
            <a:ext cx="0" cy="44152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149741" y="534786"/>
            <a:ext cx="0" cy="44152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3"/>
          <p:cNvCxnSpPr/>
          <p:nvPr/>
        </p:nvCxnSpPr>
        <p:spPr>
          <a:xfrm rot="10800000">
            <a:off x="2990426" y="1185139"/>
            <a:ext cx="169214" cy="226486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021138" y="2511372"/>
            <a:ext cx="0" cy="35565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3582988" y="2363724"/>
            <a:ext cx="0" cy="5033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913784" y="2374201"/>
            <a:ext cx="66920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2906635" y="2814764"/>
            <a:ext cx="110735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中かっこ 64"/>
          <p:cNvSpPr/>
          <p:nvPr/>
        </p:nvSpPr>
        <p:spPr>
          <a:xfrm rot="5400000">
            <a:off x="3737424" y="2739549"/>
            <a:ext cx="129278" cy="438150"/>
          </a:xfrm>
          <a:prstGeom prst="rightBrace">
            <a:avLst>
              <a:gd name="adj1" fmla="val 56224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593" y="2975947"/>
            <a:ext cx="23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標準偏差の信頼区間</a:t>
            </a:r>
          </a:p>
        </p:txBody>
      </p:sp>
      <p:sp>
        <p:nvSpPr>
          <p:cNvPr id="73" name="右中かっこ 72"/>
          <p:cNvSpPr/>
          <p:nvPr/>
        </p:nvSpPr>
        <p:spPr>
          <a:xfrm rot="5400000">
            <a:off x="2823110" y="847861"/>
            <a:ext cx="161920" cy="491341"/>
          </a:xfrm>
          <a:prstGeom prst="rightBrace">
            <a:avLst>
              <a:gd name="adj1" fmla="val 56224"/>
              <a:gd name="adj2" fmla="val 3190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159640" y="1226959"/>
            <a:ext cx="1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平均の信頼区間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8071" b="8546"/>
          <a:stretch/>
        </p:blipFill>
        <p:spPr>
          <a:xfrm>
            <a:off x="509731" y="765858"/>
            <a:ext cx="4849091" cy="2537601"/>
          </a:xfrm>
          <a:prstGeom prst="rect">
            <a:avLst/>
          </a:prstGeom>
        </p:spPr>
      </p:pic>
      <p:cxnSp>
        <p:nvCxnSpPr>
          <p:cNvPr id="85" name="直線矢印コネクタ 84"/>
          <p:cNvCxnSpPr>
            <a:stCxn id="15" idx="1"/>
          </p:cNvCxnSpPr>
          <p:nvPr/>
        </p:nvCxnSpPr>
        <p:spPr>
          <a:xfrm flipH="1" flipV="1">
            <a:off x="6433126" y="1811776"/>
            <a:ext cx="2029403" cy="5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右中かっこ 85"/>
          <p:cNvSpPr/>
          <p:nvPr/>
        </p:nvSpPr>
        <p:spPr>
          <a:xfrm>
            <a:off x="5863050" y="194553"/>
            <a:ext cx="438739" cy="3234447"/>
          </a:xfrm>
          <a:prstGeom prst="rightBrace">
            <a:avLst>
              <a:gd name="adj1" fmla="val 859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/>
          <p:cNvCxnSpPr/>
          <p:nvPr/>
        </p:nvCxnSpPr>
        <p:spPr>
          <a:xfrm flipH="1" flipV="1">
            <a:off x="6410747" y="2034660"/>
            <a:ext cx="3195072" cy="136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H="1" flipV="1">
            <a:off x="6433126" y="2196228"/>
            <a:ext cx="1929002" cy="303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6469606" y="1889135"/>
            <a:ext cx="149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これらの値を用いて推定</a:t>
            </a:r>
          </a:p>
        </p:txBody>
      </p:sp>
    </p:spTree>
    <p:extLst>
      <p:ext uri="{BB962C8B-B14F-4D97-AF65-F5344CB8AC3E}">
        <p14:creationId xmlns:p14="http://schemas.microsoft.com/office/powerpoint/2010/main" val="323628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3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0.0513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B878235-70F5-F862-88EC-863175E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A3F46-1EED-5E3A-163E-0B3B7CB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0.200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904CA60-7C01-0FD0-E53C-5A529A43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4A5E-223E-8982-C14E-80509BE1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0.441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5D3519-7909-7EAE-2E9B-73460C44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590EC-3551-7798-D26C-ACB846F7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0.542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F9D458B-836E-CC07-37D7-241DBA03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8A56-D7B0-32F3-915D-088686A1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0.712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4F2261-F694-769C-97BE-344F1E10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25973-7C3A-7DEF-97B0-8EB6A8D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相関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0.905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41D7BD3-E56B-8269-F527-303B94AF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42" y="2132835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803" y="103508"/>
            <a:ext cx="4541914" cy="28287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03" y="3428999"/>
            <a:ext cx="4541914" cy="28287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541914" cy="28287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3508"/>
            <a:ext cx="4541914" cy="2828789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9" idx="3"/>
            <a:endCxn id="4" idx="1"/>
          </p:cNvCxnSpPr>
          <p:nvPr/>
        </p:nvCxnSpPr>
        <p:spPr>
          <a:xfrm>
            <a:off x="5380114" y="1517903"/>
            <a:ext cx="109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5380114" y="2932297"/>
            <a:ext cx="1096689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6" idx="0"/>
          </p:cNvCxnSpPr>
          <p:nvPr/>
        </p:nvCxnSpPr>
        <p:spPr>
          <a:xfrm>
            <a:off x="8747760" y="2932297"/>
            <a:ext cx="0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38200" y="176575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相関：</a:t>
            </a:r>
            <a:r>
              <a:rPr lang="en-US" altLang="ja-JP" dirty="0"/>
              <a:t>0.023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8200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相関：</a:t>
            </a:r>
            <a:r>
              <a:rPr lang="en-US" altLang="ja-JP" dirty="0"/>
              <a:t>0.464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76803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相関：</a:t>
            </a:r>
            <a:r>
              <a:rPr lang="en-US" altLang="ja-JP" dirty="0"/>
              <a:t>-0.416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96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80" y="0"/>
            <a:ext cx="11243900" cy="6733474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5376672" y="4480561"/>
            <a:ext cx="1755648" cy="74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298448" y="5843016"/>
            <a:ext cx="5495544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7790688" y="2852930"/>
            <a:ext cx="1289304" cy="2377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922008" y="5365962"/>
            <a:ext cx="3739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これらの正規分布は</a:t>
            </a:r>
            <a:br>
              <a:rPr kumimoji="1" lang="en-US" altLang="ja-JP" dirty="0"/>
            </a:br>
            <a:r>
              <a:rPr kumimoji="1" lang="ja-JP" altLang="en-US" dirty="0"/>
              <a:t>平均値</a:t>
            </a:r>
            <a:r>
              <a:rPr kumimoji="1" lang="en-US" altLang="ja-JP" dirty="0"/>
              <a:t>=</a:t>
            </a:r>
            <a:r>
              <a:rPr kumimoji="1" lang="ja-JP" altLang="en-US" dirty="0"/>
              <a:t>予測値，</a:t>
            </a:r>
            <a:br>
              <a:rPr kumimoji="1" lang="en-US" altLang="ja-JP" dirty="0"/>
            </a:br>
            <a:r>
              <a:rPr kumimoji="1" lang="ja-JP" altLang="en-US" dirty="0"/>
              <a:t>標準偏差</a:t>
            </a:r>
            <a:r>
              <a:rPr lang="en-US" altLang="ja-JP" dirty="0"/>
              <a:t>(</a:t>
            </a:r>
            <a:r>
              <a:rPr kumimoji="1" lang="en-US" altLang="ja-JP" dirty="0"/>
              <a:t>σ</a:t>
            </a:r>
            <a:r>
              <a:rPr lang="en-US" altLang="ja-JP" dirty="0"/>
              <a:t>)</a:t>
            </a:r>
            <a:r>
              <a:rPr kumimoji="1" lang="en-US" altLang="ja-JP" dirty="0"/>
              <a:t>=</a:t>
            </a:r>
            <a:r>
              <a:rPr kumimoji="1" lang="ja-JP" altLang="en-US" dirty="0"/>
              <a:t>残差の平均平方</a:t>
            </a:r>
            <a:endParaRPr kumimoji="1" lang="en-US" altLang="ja-JP" dirty="0"/>
          </a:p>
          <a:p>
            <a:r>
              <a:rPr kumimoji="1" lang="ja-JP" altLang="en-US" dirty="0"/>
              <a:t>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40801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087073" y="-68683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535A2B5-B584-DD55-E6A5-693C3BDFEDB7}"/>
              </a:ext>
            </a:extLst>
          </p:cNvPr>
          <p:cNvSpPr/>
          <p:nvPr/>
        </p:nvSpPr>
        <p:spPr>
          <a:xfrm>
            <a:off x="4502461" y="298277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J</a:t>
            </a:r>
            <a:endParaRPr kumimoji="1" lang="ja-JP" altLang="en-US" sz="4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2E5AA51-EB2A-B3EF-F7D6-FAC83DC1805A}"/>
              </a:ext>
            </a:extLst>
          </p:cNvPr>
          <p:cNvSpPr/>
          <p:nvPr/>
        </p:nvSpPr>
        <p:spPr>
          <a:xfrm>
            <a:off x="7275287" y="43981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H</a:t>
            </a:r>
            <a:endParaRPr kumimoji="1" lang="ja-JP" altLang="en-US" sz="4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ABBEC09-839D-26EA-71E6-442B850840EF}"/>
              </a:ext>
            </a:extLst>
          </p:cNvPr>
          <p:cNvSpPr/>
          <p:nvPr/>
        </p:nvSpPr>
        <p:spPr>
          <a:xfrm>
            <a:off x="7275287" y="162165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K</a:t>
            </a:r>
            <a:endParaRPr kumimoji="1" lang="ja-JP" altLang="en-US" sz="4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83F0B4A-040D-8B71-AD0E-F9D0ABC67445}"/>
              </a:ext>
            </a:extLst>
          </p:cNvPr>
          <p:cNvCxnSpPr>
            <a:stCxn id="4" idx="5"/>
            <a:endCxn id="5" idx="2"/>
          </p:cNvCxnSpPr>
          <p:nvPr/>
        </p:nvCxnSpPr>
        <p:spPr>
          <a:xfrm>
            <a:off x="5282950" y="3763267"/>
            <a:ext cx="1992337" cy="1092078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D61ED5E-22AA-4D46-66AA-534A08F057B0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5282950" y="2078856"/>
            <a:ext cx="1992337" cy="1037833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8163E4-C918-53AB-6F17-DFE46EEAEB71}"/>
              </a:ext>
            </a:extLst>
          </p:cNvPr>
          <p:cNvSpPr txBox="1"/>
          <p:nvPr/>
        </p:nvSpPr>
        <p:spPr>
          <a:xfrm>
            <a:off x="5373096" y="1848024"/>
            <a:ext cx="1518833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相関　</a:t>
            </a:r>
            <a:r>
              <a:rPr kumimoji="1" lang="en-US" altLang="ja-JP" sz="2400" b="1" dirty="0" err="1"/>
              <a:t>r.jk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C2EA36-6AEC-DB31-5332-B68AF722CB54}"/>
              </a:ext>
            </a:extLst>
          </p:cNvPr>
          <p:cNvSpPr txBox="1"/>
          <p:nvPr/>
        </p:nvSpPr>
        <p:spPr>
          <a:xfrm>
            <a:off x="5373096" y="4602351"/>
            <a:ext cx="1518833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相関　</a:t>
            </a:r>
            <a:r>
              <a:rPr kumimoji="1" lang="en-US" altLang="ja-JP" sz="2400" b="1" dirty="0" err="1"/>
              <a:t>r.jh</a:t>
            </a:r>
            <a:endParaRPr kumimoji="1" lang="ja-JP" altLang="en-US" sz="2400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D54E642-0D80-DFF2-117D-5BDDCD4BC700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732487" y="2536056"/>
            <a:ext cx="0" cy="1862089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91E715-D93E-CE95-146C-0EFF2F413950}"/>
              </a:ext>
            </a:extLst>
          </p:cNvPr>
          <p:cNvSpPr txBox="1"/>
          <p:nvPr/>
        </p:nvSpPr>
        <p:spPr>
          <a:xfrm>
            <a:off x="7739374" y="3236267"/>
            <a:ext cx="151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相関　</a:t>
            </a:r>
            <a:r>
              <a:rPr kumimoji="1" lang="en-US" altLang="ja-JP" sz="2400" b="1" dirty="0"/>
              <a:t>r.kh</a:t>
            </a:r>
            <a:endParaRPr kumimoji="1" lang="ja-JP" altLang="en-US" sz="2400" b="1" dirty="0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C6CE4296-81F7-73A5-6F13-8CB5199AFEB3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 flipV="1">
            <a:off x="5373096" y="2078856"/>
            <a:ext cx="12700" cy="2754327"/>
          </a:xfrm>
          <a:prstGeom prst="curvedConnector3">
            <a:avLst>
              <a:gd name="adj1" fmla="val 135714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0D8B80-2302-DCEE-3BCD-708ECE13F5C5}"/>
              </a:ext>
            </a:extLst>
          </p:cNvPr>
          <p:cNvSpPr txBox="1"/>
          <p:nvPr/>
        </p:nvSpPr>
        <p:spPr>
          <a:xfrm>
            <a:off x="1781032" y="3143934"/>
            <a:ext cx="170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ここの差を検定したい</a:t>
            </a:r>
          </a:p>
        </p:txBody>
      </p:sp>
    </p:spTree>
    <p:extLst>
      <p:ext uri="{BB962C8B-B14F-4D97-AF65-F5344CB8AC3E}">
        <p14:creationId xmlns:p14="http://schemas.microsoft.com/office/powerpoint/2010/main" val="29198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86D75F2E-ADF5-E350-E810-A65E0AD473D4}"/>
              </a:ext>
            </a:extLst>
          </p:cNvPr>
          <p:cNvSpPr/>
          <p:nvPr/>
        </p:nvSpPr>
        <p:spPr>
          <a:xfrm>
            <a:off x="4459514" y="169754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J</a:t>
            </a:r>
            <a:endParaRPr kumimoji="1" lang="ja-JP" altLang="en-US" sz="4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412A989-42D9-313A-3BF0-9E7B5B9E7657}"/>
              </a:ext>
            </a:extLst>
          </p:cNvPr>
          <p:cNvSpPr/>
          <p:nvPr/>
        </p:nvSpPr>
        <p:spPr>
          <a:xfrm>
            <a:off x="7275287" y="43981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M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D9877E7-3553-2506-43EF-9234182CBD8F}"/>
              </a:ext>
            </a:extLst>
          </p:cNvPr>
          <p:cNvSpPr/>
          <p:nvPr/>
        </p:nvSpPr>
        <p:spPr>
          <a:xfrm>
            <a:off x="7275287" y="169754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K</a:t>
            </a:r>
            <a:endParaRPr kumimoji="1" lang="ja-JP" altLang="en-US" sz="4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C8692B4-D492-F837-1C3F-712EC349460B}"/>
              </a:ext>
            </a:extLst>
          </p:cNvPr>
          <p:cNvSpPr/>
          <p:nvPr/>
        </p:nvSpPr>
        <p:spPr>
          <a:xfrm>
            <a:off x="4459514" y="43981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H</a:t>
            </a:r>
            <a:endParaRPr kumimoji="1" lang="ja-JP" altLang="en-US" sz="4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5EE8731-C318-56C7-5807-41905A3A478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4916714" y="2611941"/>
            <a:ext cx="0" cy="1786204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A08DB89-CD06-3611-4BF8-021F671E8BFB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732487" y="2611941"/>
            <a:ext cx="0" cy="1786204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AA8699C-FDF3-CE26-0246-2D1D27D5B2B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373914" y="2154741"/>
            <a:ext cx="1901373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65AB61-A288-1F5D-1386-DD40B92066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40003" y="2478030"/>
            <a:ext cx="2169195" cy="2054026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408E8F-1685-9EBF-F012-9EE1311ECC31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240003" y="2478030"/>
            <a:ext cx="2169195" cy="2054026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6804355-D7E9-7166-E7C3-22ADE7503BA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5373914" y="4855345"/>
            <a:ext cx="1901373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4B22A0-173F-4628-04B8-F2F203AEB1A3}"/>
              </a:ext>
            </a:extLst>
          </p:cNvPr>
          <p:cNvSpPr txBox="1"/>
          <p:nvPr/>
        </p:nvSpPr>
        <p:spPr>
          <a:xfrm>
            <a:off x="6074456" y="1600619"/>
            <a:ext cx="914401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/>
              <a:t>r.jk</a:t>
            </a:r>
            <a:endParaRPr kumimoji="1" lang="ja-JP" altLang="en-US" sz="2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EDC8D2-EECF-AA83-2F31-5669FCF8E3B9}"/>
              </a:ext>
            </a:extLst>
          </p:cNvPr>
          <p:cNvSpPr txBox="1"/>
          <p:nvPr/>
        </p:nvSpPr>
        <p:spPr>
          <a:xfrm>
            <a:off x="5434997" y="2750061"/>
            <a:ext cx="80554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r.jm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740A2B1-B926-1B80-3BD9-3DC5337DC8B1}"/>
              </a:ext>
            </a:extLst>
          </p:cNvPr>
          <p:cNvSpPr txBox="1"/>
          <p:nvPr/>
        </p:nvSpPr>
        <p:spPr>
          <a:xfrm>
            <a:off x="4587551" y="3179393"/>
            <a:ext cx="8474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>
                <a:solidFill>
                  <a:srgbClr val="FF0000"/>
                </a:solidFill>
              </a:rPr>
              <a:t>r.jh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01D5C00-0A75-F332-E188-5027320C78DE}"/>
              </a:ext>
            </a:extLst>
          </p:cNvPr>
          <p:cNvSpPr txBox="1"/>
          <p:nvPr/>
        </p:nvSpPr>
        <p:spPr>
          <a:xfrm>
            <a:off x="6074456" y="5026548"/>
            <a:ext cx="914401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r.hm</a:t>
            </a:r>
            <a:endParaRPr kumimoji="1" lang="ja-JP" altLang="en-US" sz="24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EBCC31D-1335-D64F-5AE8-CA506282E42A}"/>
              </a:ext>
            </a:extLst>
          </p:cNvPr>
          <p:cNvSpPr txBox="1"/>
          <p:nvPr/>
        </p:nvSpPr>
        <p:spPr>
          <a:xfrm>
            <a:off x="6563828" y="2750060"/>
            <a:ext cx="80554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r.kh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AAA4ED-0946-17B0-6C73-BC18594E1901}"/>
              </a:ext>
            </a:extLst>
          </p:cNvPr>
          <p:cNvSpPr txBox="1"/>
          <p:nvPr/>
        </p:nvSpPr>
        <p:spPr>
          <a:xfrm>
            <a:off x="7384144" y="3336696"/>
            <a:ext cx="805543" cy="46166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r.km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BBBF10A3-3867-B0AB-3509-B85ABEAB1D3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16200000" flipH="1">
            <a:off x="4587860" y="3544416"/>
            <a:ext cx="3887594" cy="12700"/>
          </a:xfrm>
          <a:prstGeom prst="curvedConnector5">
            <a:avLst>
              <a:gd name="adj1" fmla="val -5880"/>
              <a:gd name="adj2" fmla="val -25342850"/>
              <a:gd name="adj3" fmla="val 1058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E0E8FA-E008-FF14-3863-AB60B119D7BD}"/>
              </a:ext>
            </a:extLst>
          </p:cNvPr>
          <p:cNvSpPr txBox="1"/>
          <p:nvPr/>
        </p:nvSpPr>
        <p:spPr>
          <a:xfrm>
            <a:off x="1488538" y="3152029"/>
            <a:ext cx="170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ここの差を検定したい</a:t>
            </a:r>
          </a:p>
        </p:txBody>
      </p:sp>
    </p:spTree>
    <p:extLst>
      <p:ext uri="{BB962C8B-B14F-4D97-AF65-F5344CB8AC3E}">
        <p14:creationId xmlns:p14="http://schemas.microsoft.com/office/powerpoint/2010/main" val="410514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413</Words>
  <Application>Microsoft Office PowerPoint</Application>
  <PresentationFormat>ワイド画面</PresentationFormat>
  <Paragraphs>115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相関0.0513</vt:lpstr>
      <vt:lpstr>相関0.200 </vt:lpstr>
      <vt:lpstr>相関0.441</vt:lpstr>
      <vt:lpstr>相関0.542</vt:lpstr>
      <vt:lpstr>相関0.712 </vt:lpstr>
      <vt:lpstr>相関0.905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秀則 藤野</cp:lastModifiedBy>
  <cp:revision>27</cp:revision>
  <dcterms:created xsi:type="dcterms:W3CDTF">2024-05-30T09:13:24Z</dcterms:created>
  <dcterms:modified xsi:type="dcterms:W3CDTF">2024-12-09T09:56:17Z</dcterms:modified>
</cp:coreProperties>
</file>