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0.0513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878235-70F5-F862-88EC-863175E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F46-1EED-5E3A-163E-0B3B7CB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0.200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904CA60-7C01-0FD0-E53C-5A529A43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4A5E-223E-8982-C14E-80509B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0.441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5D3519-7909-7EAE-2E9B-73460C44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90EC-3551-7798-D26C-ACB846F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0.542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9D458B-836E-CC07-37D7-241DBA03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8A56-D7B0-32F3-915D-088686A1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0.712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4F2261-F694-769C-97BE-344F1E10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5973-7C3A-7DEF-97B0-8EB6A8D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相関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0.905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41D7BD3-E56B-8269-F527-303B94AF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803" y="103508"/>
            <a:ext cx="4541914" cy="28287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03" y="3428999"/>
            <a:ext cx="4541914" cy="28287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541914" cy="28287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3508"/>
            <a:ext cx="4541914" cy="2828789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9" idx="3"/>
            <a:endCxn id="4" idx="1"/>
          </p:cNvCxnSpPr>
          <p:nvPr/>
        </p:nvCxnSpPr>
        <p:spPr>
          <a:xfrm>
            <a:off x="5380114" y="1517903"/>
            <a:ext cx="109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380114" y="2932297"/>
            <a:ext cx="1096689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6" idx="0"/>
          </p:cNvCxnSpPr>
          <p:nvPr/>
        </p:nvCxnSpPr>
        <p:spPr>
          <a:xfrm>
            <a:off x="8747760" y="2932297"/>
            <a:ext cx="0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38200" y="17657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0.023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8200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0.464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76803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-0.416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96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19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42521" y="-585319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274</Words>
  <Application>Microsoft Office PowerPoint</Application>
  <PresentationFormat>ワイド画面</PresentationFormat>
  <Paragraphs>84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相関0.0513</vt:lpstr>
      <vt:lpstr>相関0.200 </vt:lpstr>
      <vt:lpstr>相関0.441</vt:lpstr>
      <vt:lpstr>相関0.542</vt:lpstr>
      <vt:lpstr>相関0.712 </vt:lpstr>
      <vt:lpstr>相関0.905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17</cp:revision>
  <dcterms:created xsi:type="dcterms:W3CDTF">2024-05-30T09:13:24Z</dcterms:created>
  <dcterms:modified xsi:type="dcterms:W3CDTF">2024-10-05T15:25:49Z</dcterms:modified>
</cp:coreProperties>
</file>