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7/15/17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506688-5666-486C-8FFA-6AA5F2F88284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7/15/17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6E2B1D-B8D1-478B-B07F-56B40280266F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5TGjX54dbuU" TargetMode="External"/><Relationship Id="rId2" Type="http://schemas.openxmlformats.org/officeDocument/2006/relationships/hyperlink" Target="https://www.youtube.com/watch?v=5TGjX54dbuU" TargetMode="External"/><Relationship Id="rId3" Type="http://schemas.openxmlformats.org/officeDocument/2006/relationships/hyperlink" Target="https://stackoverflow.com/a/39713427" TargetMode="External"/><Relationship Id="rId4" Type="http://schemas.openxmlformats.org/officeDocument/2006/relationships/hyperlink" Target="https://stackoverflow.com/a/39713427" TargetMode="External"/><Relationship Id="rId5" Type="http://schemas.openxmlformats.org/officeDocument/2006/relationships/hyperlink" Target="https://stackoverflow.com/a/39713427" TargetMode="External"/><Relationship Id="rId6" Type="http://schemas.openxmlformats.org/officeDocument/2006/relationships/hyperlink" Target="http://www.nerdparadise.com/programming/pygame" TargetMode="External"/><Relationship Id="rId7" Type="http://schemas.openxmlformats.org/officeDocument/2006/relationships/hyperlink" Target="http://www.nerdparadise.com/programming/pygame" TargetMode="External"/><Relationship Id="rId8" Type="http://schemas.openxmlformats.org/officeDocument/2006/relationships/hyperlink" Target="http://www.nerdparadise.com/programming/pygame" TargetMode="External"/><Relationship Id="rId9" Type="http://schemas.openxmlformats.org/officeDocument/2006/relationships/hyperlink" Target="https://stackoverflow.com/a/38002043" TargetMode="External"/><Relationship Id="rId10" Type="http://schemas.openxmlformats.org/officeDocument/2006/relationships/hyperlink" Target="https://stackoverflow.com/a/38002043" TargetMode="External"/><Relationship Id="rId1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lfd.uci.edu/~gohlke/pythonlibs/#pygame" TargetMode="External"/><Relationship Id="rId2" Type="http://schemas.openxmlformats.org/officeDocument/2006/relationships/hyperlink" Target="http://www.lfd.uci.edu/~gohlke/pythonlibs/#pygame" TargetMode="External"/><Relationship Id="rId3" Type="http://schemas.openxmlformats.org/officeDocument/2006/relationships/hyperlink" Target="http://www.lfd.uci.edu/~gohlke/pythonlibs/#pygame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PyGame!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Let the game begin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Fill Screen With Color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48520" y="2552760"/>
            <a:ext cx="11289960" cy="25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screen.fill(</a:t>
            </a: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 </a:t>
            </a: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 </a:t>
            </a: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Screen Coordinates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8440" y="3146400"/>
            <a:ext cx="5603760" cy="334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566080" y="2438280"/>
            <a:ext cx="10285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0, 0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080520" y="3146400"/>
            <a:ext cx="1800" cy="304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601080" y="2792520"/>
            <a:ext cx="58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1122840" y="1877040"/>
            <a:ext cx="2311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Left: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9323640" y="2084400"/>
            <a:ext cx="2070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width,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2231640" y="6045480"/>
            <a:ext cx="23238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0, Height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8676720" y="5913720"/>
            <a:ext cx="3445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Width, Height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Drawing a rectangle!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901440" y="3284280"/>
            <a:ext cx="11289960" cy="25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pygame.draw.rect(screen, 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       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color, 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pygame.Rect(x, y, width, height))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3" name="CustomShape 3"/>
          <p:cNvSpPr/>
          <p:nvPr/>
        </p:nvSpPr>
        <p:spPr>
          <a:xfrm flipV="1">
            <a:off x="6244200" y="3281760"/>
            <a:ext cx="3085200" cy="125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7752960" y="2636280"/>
            <a:ext cx="3152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(0, 128, 255)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86840" y="571716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(10, 10, 60, 60)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 flipH="1">
            <a:off x="5328720" y="5715720"/>
            <a:ext cx="356580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84280" y="63288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Interaction using keyboard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484280" y="2786400"/>
            <a:ext cx="1146672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key_pressed = pygame.key.get_pressed()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key_pressed[pygame.K_UP]: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3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‘Up </a:t>
            </a:r>
            <a:r>
              <a:rPr b="1" lang="en-US" sz="3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pressed’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15" dur="500"/>
                                        <p:tgtEl>
                                          <p:spTgt spid="138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20" dur="500"/>
                                        <p:tgtEl>
                                          <p:spTgt spid="138">
                                            <p:txEl>
                                              <p:pRg st="4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36480" y="306324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Exercise: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Move the rectangle with the keyboard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Too Fast?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654200" y="1921320"/>
            <a:ext cx="10018440" cy="1131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Force waiting a specific amount of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87440" y="3053160"/>
            <a:ext cx="799416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clock = pygame.time.Clock()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200" spc="-1" strike="noStrike">
                <a:solidFill>
                  <a:srgbClr val="000088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</a:t>
            </a:r>
            <a:r>
              <a:rPr b="0" lang="en-US" sz="3200" spc="-1" strike="noStrike">
                <a:solidFill>
                  <a:srgbClr val="000088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done: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 ...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clock.tick(</a:t>
            </a:r>
            <a:r>
              <a:rPr b="0" lang="en-US" sz="3200" spc="-1" strike="noStrike">
                <a:solidFill>
                  <a:srgbClr val="aa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Another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 event in pygame.event.get():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          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 event.type == pygame. KEYDOWN: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‘key is down’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          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 event.type == pygame. KEYUP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‘key released’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Another Method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 event in pygame.event.get():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          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 event.key == pygame.K_b: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‘the letter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is pressed’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Loading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484280" y="2950200"/>
            <a:ext cx="107582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image = pygame.image.load('</a:t>
            </a:r>
            <a:r>
              <a:rPr b="0" lang="en-US" sz="4400" spc="-1" strike="noStrike">
                <a:solidFill>
                  <a:srgbClr val="80c34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ball.png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')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43720" y="2438280"/>
            <a:ext cx="4704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80c34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Path to the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8179560" y="2792520"/>
            <a:ext cx="1146960" cy="60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Loading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484280" y="3146400"/>
            <a:ext cx="107582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image = pygame.image.load('</a:t>
            </a:r>
            <a:r>
              <a:rPr b="0" lang="en-US" sz="4400" spc="-1" strike="noStrike">
                <a:solidFill>
                  <a:srgbClr val="80c34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ball.png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')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pygame.transform.scale(image, (160, 130))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screen.blit(image, (20, 20))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43720" y="2438280"/>
            <a:ext cx="4704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80c34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Path to the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179560" y="2792520"/>
            <a:ext cx="1146960" cy="60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84280" y="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906200" y="1313640"/>
            <a:ext cx="9596520" cy="5370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Session Goal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Installation (Windows, Linux)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Game Basics using PyGame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Interaction using keyboard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Loading Images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Fonts and text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Carrots &amp; Lettuce Game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Scene Logic – OOP?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References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Loading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484280" y="3146400"/>
            <a:ext cx="107582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image = pygame.image.load('</a:t>
            </a:r>
            <a:r>
              <a:rPr b="0" lang="en-US" sz="4400" spc="-1" strike="noStrike">
                <a:solidFill>
                  <a:srgbClr val="80c34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ball.png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')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 = pygame.transform.scale(image, (160, 130))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screen.blit(im, (20, 20))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43720" y="2438280"/>
            <a:ext cx="4704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80c34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Path to the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8179560" y="2792520"/>
            <a:ext cx="1146960" cy="60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597680" y="4392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377440" y="1371600"/>
            <a:ext cx="9726480" cy="523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pygame.font.init()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font_renderer = pygame.font.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SysFont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(“arial”, </a:t>
            </a:r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= font_renderer.render(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World’,  </a:t>
            </a:r>
            <a:r>
              <a:rPr b="0" i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The font to render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 </a:t>
            </a:r>
            <a:r>
              <a:rPr b="0" i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With anti aliasing</a:t>
            </a:r>
            <a:r>
              <a:rPr b="0" i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  </a:t>
            </a:r>
            <a:r>
              <a:rPr b="0" i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RGB Color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screen.blit(label, pos)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597680" y="4392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371600" y="1476000"/>
            <a:ext cx="10820160" cy="523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pygame.font.init()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font_renderer =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pygame.font.</a:t>
            </a:r>
            <a:r>
              <a:rPr b="1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Font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("myfont.ttf", size)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= font_renderer.render(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World’,  </a:t>
            </a:r>
            <a:r>
              <a:rPr b="0" i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The font to render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 </a:t>
            </a:r>
            <a:r>
              <a:rPr b="0" i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With anti aliasing</a:t>
            </a:r>
            <a:r>
              <a:rPr b="0" i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  </a:t>
            </a:r>
            <a:r>
              <a:rPr b="0" i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RGB Color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screen.blit(label, pos)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301400" y="266688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Break!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Scene Logic – OOP?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249200" y="3002760"/>
            <a:ext cx="2459520" cy="1068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692320" y="3117600"/>
            <a:ext cx="1442160" cy="325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Scene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Scene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Scene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709080" y="3537360"/>
            <a:ext cx="2176200" cy="44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 flipV="1">
            <a:off x="3709080" y="3440160"/>
            <a:ext cx="2176200" cy="9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3709080" y="3537360"/>
            <a:ext cx="2176200" cy="23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 flipV="1">
            <a:off x="6941880" y="2729880"/>
            <a:ext cx="1815480" cy="77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8"/>
          <p:cNvSpPr/>
          <p:nvPr/>
        </p:nvSpPr>
        <p:spPr>
          <a:xfrm flipV="1">
            <a:off x="6851520" y="3503520"/>
            <a:ext cx="2266200" cy="3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9"/>
          <p:cNvSpPr/>
          <p:nvPr/>
        </p:nvSpPr>
        <p:spPr>
          <a:xfrm>
            <a:off x="6851520" y="3537360"/>
            <a:ext cx="2369520" cy="103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0"/>
          <p:cNvSpPr/>
          <p:nvPr/>
        </p:nvSpPr>
        <p:spPr>
          <a:xfrm>
            <a:off x="8611560" y="2484360"/>
            <a:ext cx="32796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Initialization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8948880" y="3278160"/>
            <a:ext cx="35780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Process 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9054360" y="4249080"/>
            <a:ext cx="198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3"/>
          <p:cNvSpPr/>
          <p:nvPr/>
        </p:nvSpPr>
        <p:spPr>
          <a:xfrm>
            <a:off x="8178120" y="5051880"/>
            <a:ext cx="414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GoToNextScene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7721280" y="5759640"/>
            <a:ext cx="2017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5"/>
          <p:cNvSpPr/>
          <p:nvPr/>
        </p:nvSpPr>
        <p:spPr>
          <a:xfrm>
            <a:off x="6899760" y="3598920"/>
            <a:ext cx="1530360" cy="180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6"/>
          <p:cNvSpPr/>
          <p:nvPr/>
        </p:nvSpPr>
        <p:spPr>
          <a:xfrm>
            <a:off x="6899760" y="3582360"/>
            <a:ext cx="949320" cy="253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[1] Installation Windows: 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www.youtube.com/watch?v=5TGjX54dbuU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[2] Installation Ubuntu: 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https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4"/>
              </a:rPr>
              <a:t>://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5"/>
              </a:rPr>
              <a:t>stackoverflow.com/a/39713427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[3] Tutorial: 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6"/>
              </a:rPr>
              <a:t>http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7"/>
              </a:rPr>
              <a:t>://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8"/>
              </a:rPr>
              <a:t>www.nerdparadise.com/programming/pygame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[4] Font: 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9"/>
              </a:rPr>
              <a:t>https://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0"/>
              </a:rPr>
              <a:t>stackoverflow.com/a/38002043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84280" y="266688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Session 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Installation (Windows)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Go to 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://www.lfd.uci.edu/~gohlke/pythonlibs/#</a:t>
            </a:r>
            <a:r>
              <a:rPr b="0"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pygame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Download and Install the suitable (2.7 or 3.5 version, x86 or x64 version) version of pygame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4"/>
          <a:stretch/>
        </p:blipFill>
        <p:spPr>
          <a:xfrm>
            <a:off x="10165680" y="10620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Installation (Linux)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484280" y="2034720"/>
            <a:ext cx="10018440" cy="454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sudo apt-get install python3-dev python3-numpy libsdl-dev libsdl-image1.2-dev libsdl-mixer1.2-dev libsdl-ttf2.0-dev libsmpeg-dev libportmidi-dev libavformat-dev libswscale-dev libjpeg-dev libfreetype6-dev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hg clone https://bitbucket.org/pygame/pygame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cd pygame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python setup.py build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python setup.py install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6" name="Picture 7" descr=""/>
          <p:cNvPicPr/>
          <p:nvPr/>
        </p:nvPicPr>
        <p:blipFill>
          <a:blip r:embed="rId1"/>
          <a:stretch/>
        </p:blipFill>
        <p:spPr>
          <a:xfrm>
            <a:off x="9752400" y="-45000"/>
            <a:ext cx="2941560" cy="207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Game Basics using PyGame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2781720" y="2060640"/>
            <a:ext cx="8721000" cy="4797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import pygame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pygame.init()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screen = pygame.display.set_mode((400, 300))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game_over = 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while not game_over: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       for event in pygame.event.get():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               if event.type == pygame.QUIT: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                       game_over = 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      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       pygame.display.flip()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Double Buffer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347720" y="2653200"/>
            <a:ext cx="4661640" cy="2189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pygame.display.flip()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612160" y="3310920"/>
            <a:ext cx="1519200" cy="1416240"/>
          </a:xfrm>
          <a:prstGeom prst="rect">
            <a:avLst/>
          </a:prstGeom>
          <a:ln>
            <a:solidFill>
              <a:srgbClr val="ababab"/>
            </a:solidFill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9424080" y="3310920"/>
            <a:ext cx="1519200" cy="1416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4237200" y="4019400"/>
            <a:ext cx="490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2093400" y="4166280"/>
            <a:ext cx="4661640" cy="21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RAM (Memory)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9495360" y="4593960"/>
            <a:ext cx="187848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Screen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19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24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2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4" dur="500"/>
                                        <p:tgtEl>
                                          <p:spTgt spid="110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9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44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Color (General Info)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941480" y="2266200"/>
            <a:ext cx="9104040" cy="3816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 is </a:t>
            </a: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800" spc="-1" strike="noStrike">
                <a:solidFill>
                  <a:srgbClr val="80c3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components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component from 0 to 255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RGB = (12, 0, 221)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83440" y="2666880"/>
            <a:ext cx="10018440" cy="3537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(0, 0, 0) --------------&gt; Black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(255, 255, 255) ----------&gt; White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636560" y="83808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Colors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314</TotalTime>
  <Application>LibreOffice/5.1.6.2$Linux_X86_64 LibreOffice_project/10m0$Build-2</Application>
  <Words>316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2017-07-14T23:00:30Z</dcterms:created>
  <dc:creator>Nada</dc:creator>
  <dc:description/>
  <dc:language>en-US</dc:language>
  <cp:lastModifiedBy/>
  <dcterms:modified xsi:type="dcterms:W3CDTF">2017-07-15T16:38:32Z</dcterms:modified>
  <cp:revision>24</cp:revision>
  <dc:subject/>
  <dc:title>PyGame!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