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0"/>
  </p:notesMasterIdLst>
  <p:sldIdLst>
    <p:sldId id="256" r:id="rId2"/>
    <p:sldId id="263" r:id="rId3"/>
    <p:sldId id="264" r:id="rId4"/>
    <p:sldId id="265" r:id="rId5"/>
    <p:sldId id="266" r:id="rId6"/>
    <p:sldId id="258" r:id="rId7"/>
    <p:sldId id="257" r:id="rId8"/>
    <p:sldId id="259" r:id="rId9"/>
    <p:sldId id="261" r:id="rId10"/>
    <p:sldId id="262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0" r:id="rId33"/>
    <p:sldId id="289" r:id="rId34"/>
    <p:sldId id="288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3" autoAdjust="0"/>
  </p:normalViewPr>
  <p:slideViewPr>
    <p:cSldViewPr snapToGrid="0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756F8-4A05-42CC-BDE6-369BF1E0D763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9BD4-2DA4-41C0-91C8-6E0E04AE5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file. If the file is in the same directory as the program, you can specify only its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19BD4-2DA4-41C0-91C8-6E0E04AE54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Readlines</a:t>
            </a:r>
            <a:r>
              <a:rPr lang="en-US" dirty="0"/>
              <a:t> () will print all lines beside each other . </a:t>
            </a:r>
          </a:p>
          <a:p>
            <a:r>
              <a:rPr lang="en-US" dirty="0"/>
              <a:t>If we want to print each line in separate line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19BD4-2DA4-41C0-91C8-6E0E04AE54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3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19BD4-2DA4-41C0-91C8-6E0E04AE54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if you open a file in write mode and then immediately close it?</a:t>
            </a:r>
          </a:p>
          <a:p>
            <a:r>
              <a:rPr lang="en-US" dirty="0"/>
              <a:t>All the file contents will remove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19BD4-2DA4-41C0-91C8-6E0E04AE54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4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42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80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6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4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0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02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0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7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7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7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8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8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206B8F-CAFC-4556-8B64-5BD174A8F04C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470D69-B649-4EA4-8B33-260D97272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0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1618-F371-497C-98C3-E349B11B2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 And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714BA-242F-44E4-9556-9D7E18247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57931"/>
            <a:ext cx="6815669" cy="420467"/>
          </a:xfrm>
        </p:spPr>
        <p:txBody>
          <a:bodyPr/>
          <a:lstStyle/>
          <a:p>
            <a:r>
              <a:rPr lang="en-US" dirty="0"/>
              <a:t>Introduced by : Aya Nasser</a:t>
            </a:r>
          </a:p>
        </p:txBody>
      </p:sp>
    </p:spTree>
    <p:extLst>
      <p:ext uri="{BB962C8B-B14F-4D97-AF65-F5344CB8AC3E}">
        <p14:creationId xmlns:p14="http://schemas.microsoft.com/office/powerpoint/2010/main" val="378105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9E59-7422-48A2-A516-BBF902AD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97830-898E-4D08-8583-83E57730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51" y="2446520"/>
            <a:ext cx="9001698" cy="1478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F2B41-621D-423C-BC22-3CCD599C6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286125"/>
            <a:ext cx="9832143" cy="12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A72E-7404-49D8-9566-D239F258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97B0-9F1F-4312-8560-4DEFB2CC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Exceptions : </a:t>
            </a:r>
          </a:p>
          <a:p>
            <a:pPr lvl="1"/>
            <a:r>
              <a:rPr lang="en-US" b="1" dirty="0" err="1"/>
              <a:t>ImportError</a:t>
            </a:r>
            <a:r>
              <a:rPr lang="en-US" dirty="0"/>
              <a:t>:  an import fails.</a:t>
            </a:r>
          </a:p>
          <a:p>
            <a:pPr lvl="1"/>
            <a:r>
              <a:rPr lang="en-US" b="1" dirty="0" err="1"/>
              <a:t>IndexError</a:t>
            </a:r>
            <a:r>
              <a:rPr lang="en-US" dirty="0"/>
              <a:t>:  a list is indexed with an out-of-range number.</a:t>
            </a:r>
          </a:p>
          <a:p>
            <a:pPr lvl="1"/>
            <a:r>
              <a:rPr lang="en-US" b="1" dirty="0" err="1"/>
              <a:t>NameError</a:t>
            </a:r>
            <a:r>
              <a:rPr lang="en-US" dirty="0"/>
              <a:t>:  an unknown variable is used.</a:t>
            </a:r>
          </a:p>
          <a:p>
            <a:pPr lvl="1"/>
            <a:r>
              <a:rPr lang="en-US" b="1" dirty="0" err="1"/>
              <a:t>SyntaxError</a:t>
            </a:r>
            <a:r>
              <a:rPr lang="en-US" dirty="0"/>
              <a:t>:  the code can't be parsed properly.</a:t>
            </a:r>
          </a:p>
          <a:p>
            <a:pPr lvl="1"/>
            <a:r>
              <a:rPr lang="en-US" b="1" dirty="0" err="1"/>
              <a:t>TypeError</a:t>
            </a:r>
            <a:r>
              <a:rPr lang="en-US" dirty="0"/>
              <a:t>:  a function is called on a value of an inappropriate type.</a:t>
            </a:r>
          </a:p>
          <a:p>
            <a:pPr lvl="1"/>
            <a:r>
              <a:rPr lang="en-US" b="1" dirty="0" err="1"/>
              <a:t>ValueError</a:t>
            </a:r>
            <a:r>
              <a:rPr lang="en-US" dirty="0"/>
              <a:t>: a function is called on a value of the correct type, but with an inappropriate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9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042E-C1F1-4547-8A45-4713FF8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1CFEC-2042-4D5B-90EB-F709D8BBB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10" y="3027974"/>
            <a:ext cx="2181225" cy="2095500"/>
          </a:xfr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4439CB1-BF43-457E-BE14-8F9377B2A2A8}"/>
              </a:ext>
            </a:extLst>
          </p:cNvPr>
          <p:cNvSpPr/>
          <p:nvPr/>
        </p:nvSpPr>
        <p:spPr>
          <a:xfrm>
            <a:off x="3784209" y="1292809"/>
            <a:ext cx="5880296" cy="2308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Runtimes Exceptions usually caused by bad programming </a:t>
            </a:r>
          </a:p>
        </p:txBody>
      </p:sp>
    </p:spTree>
    <p:extLst>
      <p:ext uri="{BB962C8B-B14F-4D97-AF65-F5344CB8AC3E}">
        <p14:creationId xmlns:p14="http://schemas.microsoft.com/office/powerpoint/2010/main" val="162456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14AA-F058-4ADE-862C-674FD1BC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D6C3-B040-4668-83CF-FF1AB7E5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a </a:t>
            </a:r>
            <a:r>
              <a:rPr lang="en-US" b="1" dirty="0"/>
              <a:t> </a:t>
            </a:r>
            <a:r>
              <a:rPr lang="en-US" b="1" dirty="0">
                <a:solidFill>
                  <a:srgbClr val="FF0000"/>
                </a:solidFill>
              </a:rPr>
              <a:t>try/except </a:t>
            </a:r>
            <a:r>
              <a:rPr lang="en-US" dirty="0"/>
              <a:t>statement 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try</a:t>
            </a:r>
            <a:r>
              <a:rPr lang="en-US" dirty="0"/>
              <a:t> block contains code that might throw an exception. If that exception occurs, the code in the </a:t>
            </a:r>
            <a:r>
              <a:rPr lang="en-US" b="1" dirty="0"/>
              <a:t>try</a:t>
            </a:r>
            <a:r>
              <a:rPr lang="en-US" dirty="0"/>
              <a:t> block stops being executed, and the code in the </a:t>
            </a:r>
            <a:r>
              <a:rPr lang="en-US" b="1" dirty="0">
                <a:solidFill>
                  <a:srgbClr val="FF0000"/>
                </a:solidFill>
              </a:rPr>
              <a:t>except</a:t>
            </a:r>
            <a:r>
              <a:rPr lang="en-US" dirty="0"/>
              <a:t> block is run. If no error occurs, the code in the </a:t>
            </a:r>
            <a:r>
              <a:rPr lang="en-US" b="1" dirty="0"/>
              <a:t>except</a:t>
            </a:r>
            <a:r>
              <a:rPr lang="en-US" dirty="0"/>
              <a:t> block doesn't run.  </a:t>
            </a:r>
          </a:p>
        </p:txBody>
      </p:sp>
    </p:spTree>
    <p:extLst>
      <p:ext uri="{BB962C8B-B14F-4D97-AF65-F5344CB8AC3E}">
        <p14:creationId xmlns:p14="http://schemas.microsoft.com/office/powerpoint/2010/main" val="329625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FE6C-EF48-4DCF-9ED9-D80619AE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6D03B-A821-45DA-99EC-4DC77CCDD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2557067"/>
            <a:ext cx="8743760" cy="2282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BA091-A9C2-430C-8E38-58257BFA9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5110354"/>
            <a:ext cx="8743760" cy="8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B924-8F42-486F-ABBB-0F4F77D9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A8AE4-2677-4D63-8739-A6FA7C274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5" y="2550086"/>
            <a:ext cx="8468750" cy="2401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D8CF3-5EC9-46FA-9DC8-574CE7ACB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5" y="5215915"/>
            <a:ext cx="8468750" cy="7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62BD-07F7-4C46-9BA3-11E601DA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C1DC-9FF0-4B23-B63B-AC7C9ADF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except</a:t>
            </a:r>
            <a:r>
              <a:rPr lang="en-US" dirty="0"/>
              <a:t> statement without any exception specified will catch all errors.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36D53-A6C0-4327-B266-B6267C211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75" y="3570329"/>
            <a:ext cx="9436222" cy="16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7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84A1-8F22-4067-9975-AAEB5F7B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04C9-BD63-4320-B804-36DA76FF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finally </a:t>
            </a:r>
            <a:r>
              <a:rPr lang="en-US" dirty="0"/>
              <a:t>statement is placed at the bottom of a </a:t>
            </a:r>
            <a:r>
              <a:rPr lang="en-US" b="1" dirty="0"/>
              <a:t>try/except</a:t>
            </a:r>
            <a:r>
              <a:rPr lang="en-US" dirty="0"/>
              <a:t> statement. Code within </a:t>
            </a:r>
            <a:r>
              <a:rPr lang="en-US" dirty="0">
                <a:solidFill>
                  <a:srgbClr val="FF0000"/>
                </a:solidFill>
              </a:rPr>
              <a:t>a </a:t>
            </a:r>
            <a:r>
              <a:rPr lang="en-US" b="1" dirty="0">
                <a:solidFill>
                  <a:srgbClr val="FF0000"/>
                </a:solidFill>
              </a:rPr>
              <a:t>finally </a:t>
            </a:r>
            <a:r>
              <a:rPr lang="en-US" dirty="0">
                <a:solidFill>
                  <a:srgbClr val="FF0000"/>
                </a:solidFill>
              </a:rPr>
              <a:t>statement always runs</a:t>
            </a:r>
            <a:r>
              <a:rPr lang="en-US" dirty="0"/>
              <a:t> after execution of the code in the </a:t>
            </a:r>
            <a:r>
              <a:rPr lang="en-US" b="1" dirty="0"/>
              <a:t>try</a:t>
            </a:r>
            <a:r>
              <a:rPr lang="en-US" dirty="0"/>
              <a:t>, and possibly in the </a:t>
            </a:r>
            <a:r>
              <a:rPr lang="en-US" b="1" dirty="0"/>
              <a:t>except</a:t>
            </a:r>
            <a:r>
              <a:rPr lang="en-US" dirty="0"/>
              <a:t>, blocks. </a:t>
            </a:r>
          </a:p>
          <a:p>
            <a:endParaRPr lang="en-US" dirty="0"/>
          </a:p>
          <a:p>
            <a:r>
              <a:rPr lang="en-US" dirty="0"/>
              <a:t>Code in a </a:t>
            </a:r>
            <a:r>
              <a:rPr lang="en-US" b="1" dirty="0"/>
              <a:t>finally </a:t>
            </a:r>
            <a:r>
              <a:rPr lang="en-US" dirty="0"/>
              <a:t>statement </a:t>
            </a:r>
            <a:r>
              <a:rPr lang="en-US" dirty="0">
                <a:solidFill>
                  <a:srgbClr val="FF0000"/>
                </a:solidFill>
              </a:rPr>
              <a:t>even runs if an uncaught exception occurs </a:t>
            </a:r>
            <a:r>
              <a:rPr lang="en-US" dirty="0"/>
              <a:t>in one of the preceding blocks.</a:t>
            </a:r>
          </a:p>
        </p:txBody>
      </p:sp>
    </p:spTree>
    <p:extLst>
      <p:ext uri="{BB962C8B-B14F-4D97-AF65-F5344CB8AC3E}">
        <p14:creationId xmlns:p14="http://schemas.microsoft.com/office/powerpoint/2010/main" val="7258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137-2D34-476F-91C2-CF1F6C38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35743-5DE5-44B7-A934-D136E9741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9" y="2525150"/>
            <a:ext cx="9298744" cy="24548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A005A-448C-44D0-9E08-685574C2C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9" y="3854549"/>
            <a:ext cx="9186204" cy="22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0374-3D24-4ACD-B2B9-E1FF1096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202E-EE8A-47F9-86DC-FE520CE9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raise exceptions by using the </a:t>
            </a:r>
            <a:r>
              <a:rPr lang="en-US" b="1" dirty="0"/>
              <a:t>raise </a:t>
            </a:r>
            <a:r>
              <a:rPr lang="en-US" dirty="0"/>
              <a:t>statement.</a:t>
            </a:r>
            <a:r>
              <a:rPr lang="ar-EG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4FB05-47FE-4D4F-8865-A9D8218BD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95" y="3578136"/>
            <a:ext cx="5978768" cy="18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3098-FF51-4246-AD18-C06C0F59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1C6E-CE1F-4EF0-99A7-1C9FA4B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 . </a:t>
            </a:r>
          </a:p>
          <a:p>
            <a:r>
              <a:rPr lang="en-US" dirty="0"/>
              <a:t>Logical Error . </a:t>
            </a:r>
          </a:p>
          <a:p>
            <a:r>
              <a:rPr lang="en-US" dirty="0"/>
              <a:t>Runtime Error. </a:t>
            </a:r>
          </a:p>
        </p:txBody>
      </p:sp>
    </p:spTree>
    <p:extLst>
      <p:ext uri="{BB962C8B-B14F-4D97-AF65-F5344CB8AC3E}">
        <p14:creationId xmlns:p14="http://schemas.microsoft.com/office/powerpoint/2010/main" val="399633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E88F-0C09-426C-987E-D359347E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10EA-8122-404E-87BF-4C152CE1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can be raised with </a:t>
            </a:r>
            <a:r>
              <a:rPr lang="en-US" dirty="0">
                <a:solidFill>
                  <a:srgbClr val="FF0000"/>
                </a:solidFill>
              </a:rPr>
              <a:t>arguments that give detail about them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5E663-DF26-40CA-90B4-FE1C79B2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0" y="3851294"/>
            <a:ext cx="8941754" cy="11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ADEE-94CB-46F4-88A4-208CD1D2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9983-FF54-4880-819A-05EA0506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except </a:t>
            </a:r>
            <a:r>
              <a:rPr lang="en-US" dirty="0"/>
              <a:t>blocks, the </a:t>
            </a:r>
            <a:r>
              <a:rPr lang="en-US" b="1" dirty="0"/>
              <a:t>raise </a:t>
            </a:r>
            <a:r>
              <a:rPr lang="en-US" dirty="0"/>
              <a:t>statement can be used without arguments to re-raise whatever exception occurred.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21A15-93AF-45F0-B40D-A9C895E2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52" y="3391644"/>
            <a:ext cx="7378293" cy="16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4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1618-F371-497C-98C3-E349B11B2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714BA-242F-44E4-9556-9D7E18247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57931"/>
            <a:ext cx="6815669" cy="42046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1012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CDDA-EBCE-442A-B09B-EC130E99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EA0-F992-42F5-8C58-9FF44951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Myfile</a:t>
            </a:r>
            <a:r>
              <a:rPr lang="en-US" dirty="0"/>
              <a:t> = open(“file path”)</a:t>
            </a:r>
          </a:p>
          <a:p>
            <a:r>
              <a:rPr lang="en-US" dirty="0"/>
              <a:t>Open function may take another argument “File mode”.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"r" means open in read mode, which is the default.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"w" means write mode, for rewriting the contents of a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"a" means append mode, for adding new content to the end of the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 "b" to a mode opens it in </a:t>
            </a:r>
            <a:r>
              <a:rPr lang="en-US" b="1" dirty="0"/>
              <a:t>binary </a:t>
            </a:r>
            <a:r>
              <a:rPr lang="en-US" dirty="0"/>
              <a:t>mode, which is used for non-text files (such as image and sound files).</a:t>
            </a:r>
          </a:p>
        </p:txBody>
      </p:sp>
    </p:spTree>
    <p:extLst>
      <p:ext uri="{BB962C8B-B14F-4D97-AF65-F5344CB8AC3E}">
        <p14:creationId xmlns:p14="http://schemas.microsoft.com/office/powerpoint/2010/main" val="37621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A77-5783-4622-92F5-A8080D6F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46F05-2BC8-49EA-86F8-9E77ED05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37" y="2686930"/>
            <a:ext cx="8705148" cy="2594424"/>
          </a:xfrm>
        </p:spPr>
      </p:pic>
    </p:spTree>
    <p:extLst>
      <p:ext uri="{BB962C8B-B14F-4D97-AF65-F5344CB8AC3E}">
        <p14:creationId xmlns:p14="http://schemas.microsoft.com/office/powerpoint/2010/main" val="234628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0CB7-648F-434C-B163-AA7F9F6F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8C42-4D1F-4084-957C-A40D8CF6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= read(</a:t>
            </a:r>
            <a:r>
              <a:rPr lang="en-US" dirty="0" err="1"/>
              <a:t>Myfile</a:t>
            </a:r>
            <a:r>
              <a:rPr lang="en-US" dirty="0"/>
              <a:t>);</a:t>
            </a:r>
          </a:p>
          <a:p>
            <a:r>
              <a:rPr lang="en-US" dirty="0"/>
              <a:t>Print(content)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69C06-AFC9-45C0-8742-F8D04B7F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49" y="3707184"/>
            <a:ext cx="8909048" cy="13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FD94-69AB-43F0-A34B-F2606B50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52DD-6718-425E-9D01-9542ADCB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only a certain amount of a file, you can provide a number as an argument to the </a:t>
            </a:r>
            <a:r>
              <a:rPr lang="en-US" b="1" dirty="0"/>
              <a:t>read </a:t>
            </a:r>
            <a:r>
              <a:rPr lang="en-US" dirty="0"/>
              <a:t>function. This determines the number of </a:t>
            </a:r>
            <a:r>
              <a:rPr lang="en-US" b="1" dirty="0"/>
              <a:t>bytes </a:t>
            </a:r>
            <a:r>
              <a:rPr lang="en-US" dirty="0"/>
              <a:t>that should be read. </a:t>
            </a:r>
          </a:p>
          <a:p>
            <a:r>
              <a:rPr lang="en-US" dirty="0"/>
              <a:t>You can make more calls to </a:t>
            </a:r>
            <a:r>
              <a:rPr lang="en-US" b="1" dirty="0"/>
              <a:t>read </a:t>
            </a:r>
            <a:r>
              <a:rPr lang="en-US" dirty="0"/>
              <a:t>on the same file object to read more of the file byte by byte. With no argument, </a:t>
            </a:r>
            <a:r>
              <a:rPr lang="en-US" b="1" dirty="0"/>
              <a:t>read </a:t>
            </a:r>
            <a:r>
              <a:rPr lang="en-US" dirty="0"/>
              <a:t>returns the rest of the file. </a:t>
            </a:r>
          </a:p>
        </p:txBody>
      </p:sp>
    </p:spTree>
    <p:extLst>
      <p:ext uri="{BB962C8B-B14F-4D97-AF65-F5344CB8AC3E}">
        <p14:creationId xmlns:p14="http://schemas.microsoft.com/office/powerpoint/2010/main" val="234206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DCF0-1A68-48BF-9EAB-ABB36578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02E5B-6C39-4342-B9A8-57A6E7505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6" y="2573617"/>
            <a:ext cx="9073422" cy="2645816"/>
          </a:xfrm>
        </p:spPr>
      </p:pic>
    </p:spTree>
    <p:extLst>
      <p:ext uri="{BB962C8B-B14F-4D97-AF65-F5344CB8AC3E}">
        <p14:creationId xmlns:p14="http://schemas.microsoft.com/office/powerpoint/2010/main" val="131830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E892-2D08-44EC-A0FC-22F33E88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453CD-D520-46FC-821E-C023CFE21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2" y="2757268"/>
            <a:ext cx="9938066" cy="2481217"/>
          </a:xfrm>
        </p:spPr>
      </p:pic>
    </p:spTree>
    <p:extLst>
      <p:ext uri="{BB962C8B-B14F-4D97-AF65-F5344CB8AC3E}">
        <p14:creationId xmlns:p14="http://schemas.microsoft.com/office/powerpoint/2010/main" val="644007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B575-1114-4F6A-90FE-B5468A0E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E91F-52F6-48E2-BF68-271D8816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line by 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55ED6-83C1-4375-AE72-611AA50A8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399861"/>
            <a:ext cx="9466383" cy="20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4BE8-A6C5-4FD1-BF31-7EAFA3DB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73B7-7D32-46CC-B4B0-C11DC814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 errors occur when there is a design flaw in your program.  Common examples are:</a:t>
            </a:r>
          </a:p>
          <a:p>
            <a:pPr lvl="1"/>
            <a:r>
              <a:rPr lang="en-US" dirty="0"/>
              <a:t>Multiplying when you should be dividing</a:t>
            </a:r>
          </a:p>
          <a:p>
            <a:pPr lvl="1"/>
            <a:r>
              <a:rPr lang="en-US" dirty="0"/>
              <a:t>Adding when you should be subtracting</a:t>
            </a:r>
          </a:p>
          <a:p>
            <a:pPr lvl="1"/>
            <a:r>
              <a:rPr lang="en-US" dirty="0"/>
              <a:t>Opening and using data from the wrong file</a:t>
            </a:r>
          </a:p>
          <a:p>
            <a:pPr lvl="1"/>
            <a:r>
              <a:rPr lang="en-US" dirty="0"/>
              <a:t>Displaying the wrong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10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5B6-C6B4-47E3-AD44-4528A83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files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21AC0-7597-4905-B5CB-8C52238BC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25" y="2640119"/>
            <a:ext cx="10018550" cy="1376710"/>
          </a:xfr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C890ED19-F339-450F-933D-2F700CD9381C}"/>
              </a:ext>
            </a:extLst>
          </p:cNvPr>
          <p:cNvSpPr/>
          <p:nvPr/>
        </p:nvSpPr>
        <p:spPr>
          <a:xfrm>
            <a:off x="6096000" y="3477985"/>
            <a:ext cx="5540827" cy="22043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"w" mode will create a file, if it does not already exist.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E768D9B-0E3B-450A-A5D9-7C79933C17E0}"/>
              </a:ext>
            </a:extLst>
          </p:cNvPr>
          <p:cNvSpPr/>
          <p:nvPr/>
        </p:nvSpPr>
        <p:spPr>
          <a:xfrm>
            <a:off x="534325" y="3747407"/>
            <a:ext cx="5540827" cy="22043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function my return the number of bytes stored if file if it </a:t>
            </a:r>
            <a:r>
              <a:rPr lang="en-US" dirty="0" err="1"/>
              <a:t>succed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2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93FE-FE7A-4EDE-87CD-11415E34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B7A5-E92E-4ED8-9D78-D41D8094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file is opened in write mode, the file's existing content is deleted. </a:t>
            </a:r>
          </a:p>
          <a:p>
            <a:r>
              <a:rPr lang="en-US" sz="4400" dirty="0"/>
              <a:t>What happens if you open a file in write mode and then immediately close it?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A2D9-818E-455F-8621-1B253262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4862-0B00-4180-B41E-88124E9A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= open("filename.txt", "w")</a:t>
            </a:r>
            <a:br>
              <a:rPr lang="en-US" dirty="0"/>
            </a:br>
            <a:r>
              <a:rPr lang="en-US" dirty="0"/>
              <a:t># do stuff to the file</a:t>
            </a:r>
            <a:br>
              <a:rPr lang="en-US" dirty="0"/>
            </a:br>
            <a:r>
              <a:rPr lang="en-US" dirty="0" err="1"/>
              <a:t>file.</a:t>
            </a:r>
            <a:r>
              <a:rPr lang="en-US" b="1" dirty="0" err="1"/>
              <a:t>close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292100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1618-F371-497C-98C3-E349B11B2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revesion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714BA-242F-44E4-9556-9D7E18247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57931"/>
            <a:ext cx="6815669" cy="42046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8117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F798-9F52-42E5-AAD1-0977A1F1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81354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1818A4-AA19-4A0A-B500-6EF2F434D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79914"/>
            <a:ext cx="9671151" cy="3102428"/>
          </a:xfrm>
        </p:spPr>
      </p:pic>
    </p:spTree>
    <p:extLst>
      <p:ext uri="{BB962C8B-B14F-4D97-AF65-F5344CB8AC3E}">
        <p14:creationId xmlns:p14="http://schemas.microsoft.com/office/powerpoint/2010/main" val="2675245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8870-173F-4E64-A33F-75403E94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5BB06-53A6-4136-BFB9-F825630B0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23" y="1518557"/>
            <a:ext cx="8411298" cy="4172403"/>
          </a:xfrm>
        </p:spPr>
      </p:pic>
    </p:spTree>
    <p:extLst>
      <p:ext uri="{BB962C8B-B14F-4D97-AF65-F5344CB8AC3E}">
        <p14:creationId xmlns:p14="http://schemas.microsoft.com/office/powerpoint/2010/main" val="2897655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BFEA-09FB-4256-B152-1981FD5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E3EE4-EAF5-4B8A-9FBF-BB09F5644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6" y="2530928"/>
            <a:ext cx="10459866" cy="3233058"/>
          </a:xfrm>
        </p:spPr>
      </p:pic>
    </p:spTree>
    <p:extLst>
      <p:ext uri="{BB962C8B-B14F-4D97-AF65-F5344CB8AC3E}">
        <p14:creationId xmlns:p14="http://schemas.microsoft.com/office/powerpoint/2010/main" val="292713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CAF4-AC09-4EB9-82D1-4DB9606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CB03FB-CF7D-4812-B47B-B2CAAC54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>
                <a:latin typeface="Harlow Solid Italic" panose="04030604020F02020D02" pitchFamily="82" charset="0"/>
              </a:rPr>
              <a:t>Any Question?!!!!</a:t>
            </a:r>
          </a:p>
          <a:p>
            <a:pPr marL="0" indent="0" algn="ctr">
              <a:buNone/>
            </a:pPr>
            <a:r>
              <a:rPr lang="en-US" dirty="0">
                <a:latin typeface="Harlow Solid Italic" panose="04030604020F02020D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CAF4-AC09-4EB9-82D1-4DB9606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CB03FB-CF7D-4812-B47B-B2CAAC54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>
                <a:latin typeface="Harlow Solid Italic" panose="04030604020F02020D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774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A45D-2502-4F58-ACED-9621962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7B5F-E7B4-477E-80F9-6915E8DE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 represent </a:t>
            </a:r>
            <a:r>
              <a:rPr lang="en-US" i="1" dirty="0"/>
              <a:t>grammar errors</a:t>
            </a:r>
            <a:r>
              <a:rPr lang="en-US" dirty="0"/>
              <a:t> in the use of the programming language.  Common examples are:</a:t>
            </a:r>
          </a:p>
          <a:p>
            <a:pPr lvl="1"/>
            <a:r>
              <a:rPr lang="en-US" dirty="0"/>
              <a:t>Misspelled variable and function names</a:t>
            </a:r>
          </a:p>
          <a:p>
            <a:pPr lvl="1"/>
            <a:r>
              <a:rPr lang="en-US" dirty="0"/>
              <a:t>Missing semicolons</a:t>
            </a:r>
          </a:p>
          <a:p>
            <a:pPr lvl="1"/>
            <a:r>
              <a:rPr lang="en-US" dirty="0"/>
              <a:t>Improperly matches parentheses, square brackets, and curly braces</a:t>
            </a:r>
          </a:p>
          <a:p>
            <a:pPr lvl="1"/>
            <a:r>
              <a:rPr lang="en-US" dirty="0"/>
              <a:t>Incorrect format in selection and loop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6140-2E0F-41DD-BF9A-1B8A7491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6016-685A-4C37-8B46-57E9B140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 errors occur when a program with no syntax errors asks the computer to do something that the computer is unable to reliably do.  Common examples are:</a:t>
            </a:r>
          </a:p>
          <a:p>
            <a:pPr lvl="1"/>
            <a:r>
              <a:rPr lang="en-US" dirty="0"/>
              <a:t>Trying to divide by a variable that contains a value of zero</a:t>
            </a:r>
          </a:p>
          <a:p>
            <a:pPr lvl="1"/>
            <a:r>
              <a:rPr lang="en-US" dirty="0"/>
              <a:t>Trying to open a file that doesn't exist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There is no way for the compiler to know about these kinds of errors when the program is compiled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1618-F371-497C-98C3-E349B11B2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714BA-242F-44E4-9556-9D7E18247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57931"/>
            <a:ext cx="6815669" cy="42046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779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0BE-B579-493A-B2C1-F07FC23C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E6CA-0B9E-42C7-87D5-FB9622A1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They occur when </a:t>
            </a:r>
            <a:r>
              <a:rPr lang="en-US" dirty="0">
                <a:solidFill>
                  <a:srgbClr val="FF0000"/>
                </a:solidFill>
              </a:rPr>
              <a:t>something goes wrong</a:t>
            </a:r>
            <a:r>
              <a:rPr lang="en-US" dirty="0"/>
              <a:t>, due to incorrect code or input. When an exception occurs, the program </a:t>
            </a:r>
            <a:r>
              <a:rPr lang="en-US" dirty="0">
                <a:solidFill>
                  <a:srgbClr val="FF0000"/>
                </a:solidFill>
              </a:rPr>
              <a:t>immediately stops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88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A34C-187B-4512-A384-986C7624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B34E-09C8-496B-A915-3F09454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E89B5-5C97-4BD9-8478-5D63FD8C0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67" y="2556932"/>
            <a:ext cx="7300612" cy="1578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037E2-9E35-4677-8DC3-0531DCDCB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75" y="4406835"/>
            <a:ext cx="9509091" cy="146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8F99-CF91-4B84-8D80-0B40B53D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B220D-D0C2-4116-BE04-23E5C956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5" y="2518412"/>
            <a:ext cx="6550064" cy="1428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3F216-0BA7-430B-B5BC-FE13AD536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21" y="4526385"/>
            <a:ext cx="8356209" cy="11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340</Words>
  <Application>Microsoft Office PowerPoint</Application>
  <PresentationFormat>Widescreen</PresentationFormat>
  <Paragraphs>114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Garamond</vt:lpstr>
      <vt:lpstr>Harlow Solid Italic</vt:lpstr>
      <vt:lpstr>Times New Roman</vt:lpstr>
      <vt:lpstr>Organic</vt:lpstr>
      <vt:lpstr>Exceptions And Files</vt:lpstr>
      <vt:lpstr>Errors </vt:lpstr>
      <vt:lpstr>Logical Error </vt:lpstr>
      <vt:lpstr>Syntax Error </vt:lpstr>
      <vt:lpstr>Runtime Error</vt:lpstr>
      <vt:lpstr>Exceptions </vt:lpstr>
      <vt:lpstr>Exceptions </vt:lpstr>
      <vt:lpstr>Exception Examples </vt:lpstr>
      <vt:lpstr>Exception Examples </vt:lpstr>
      <vt:lpstr>Exception examples </vt:lpstr>
      <vt:lpstr>Exceptions </vt:lpstr>
      <vt:lpstr>    </vt:lpstr>
      <vt:lpstr>Exception handling </vt:lpstr>
      <vt:lpstr>Exception handling </vt:lpstr>
      <vt:lpstr>Exception Handling</vt:lpstr>
      <vt:lpstr>Exception handling</vt:lpstr>
      <vt:lpstr>Finally </vt:lpstr>
      <vt:lpstr>Finally </vt:lpstr>
      <vt:lpstr>Raising Exception </vt:lpstr>
      <vt:lpstr>Raising Exceptions </vt:lpstr>
      <vt:lpstr>Raising Exceptions</vt:lpstr>
      <vt:lpstr>Files </vt:lpstr>
      <vt:lpstr>Opening files </vt:lpstr>
      <vt:lpstr>Opening files </vt:lpstr>
      <vt:lpstr>Read file </vt:lpstr>
      <vt:lpstr>Read file </vt:lpstr>
      <vt:lpstr>Read file </vt:lpstr>
      <vt:lpstr>???</vt:lpstr>
      <vt:lpstr>Read file </vt:lpstr>
      <vt:lpstr>Write files </vt:lpstr>
      <vt:lpstr>Write file </vt:lpstr>
      <vt:lpstr>File close</vt:lpstr>
      <vt:lpstr>revesion</vt:lpstr>
      <vt:lpstr>  </vt:lpstr>
      <vt:lpstr>   </vt:lpstr>
      <vt:lpstr>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And Files</dc:title>
  <dc:creator>Aya Naser</dc:creator>
  <cp:lastModifiedBy>Aya Naser</cp:lastModifiedBy>
  <cp:revision>7</cp:revision>
  <dcterms:created xsi:type="dcterms:W3CDTF">2017-07-12T08:53:43Z</dcterms:created>
  <dcterms:modified xsi:type="dcterms:W3CDTF">2017-07-17T20:04:45Z</dcterms:modified>
</cp:coreProperties>
</file>