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8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7B91-66C2-43F3-AAB8-54342BD2EED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2F61-BD9B-4163-B947-ADDC15B4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"/>
            <a:ext cx="121920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0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Dog’s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Unfortunately the bones were too hard to our bunny’s teeth so he kept wandering sadly.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69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Monkey’s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Well the monkey was playing out there on the tree when the bunny passed by.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Bunny got an idea that maybe the monkey’s food is really tasteful and delicious. The monkey is so smart he definitely doesn’t eat bad stuff.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But since the monkey was so smart, his questions were all about mathematics.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Let’s help bunny to get some food.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87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Monkey’s Q1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681611"/>
            <a:ext cx="10884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Define a function that takes this list [10, 25, 30, 7, 11]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Find its max , min , sum and </a:t>
            </a:r>
            <a:r>
              <a:rPr lang="en-US" altLang="en-US" sz="3200" dirty="0" err="1" smtClean="0"/>
              <a:t>avg</a:t>
            </a:r>
            <a:endParaRPr lang="en-US" altLang="en-US" sz="3200" dirty="0"/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Return the result, unpack the result tuple, eventually print it down.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086" y="2828257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Monkey’s Q2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844" y="3686282"/>
            <a:ext cx="10884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Use the math package to print the factorial of 6</a:t>
            </a:r>
            <a:endParaRPr lang="en-US" altLang="en-US" sz="3200" dirty="0"/>
          </a:p>
        </p:txBody>
      </p:sp>
      <p:sp>
        <p:nvSpPr>
          <p:cNvPr id="7" name="TextBox 4"/>
          <p:cNvSpPr txBox="1"/>
          <p:nvPr/>
        </p:nvSpPr>
        <p:spPr>
          <a:xfrm>
            <a:off x="1462086" y="4544307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Monkey’s Q3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844" y="5402332"/>
            <a:ext cx="10884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Use the math package to print the </a:t>
            </a:r>
            <a:r>
              <a:rPr lang="en-US" altLang="en-US" sz="3200" dirty="0" err="1" smtClean="0"/>
              <a:t>the</a:t>
            </a:r>
            <a:r>
              <a:rPr lang="en-US" altLang="en-US" sz="3200" dirty="0" smtClean="0"/>
              <a:t> square root of 64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42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Monkey’s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Monkey saw that bunny deserves to take 4 of his bananas.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Bunny thanked Monkey but you know what? he’s not used to eat bananas! :(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He let them away and kept going.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2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Fox’s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Bunny saw the fox lying taking a nap.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He excuses him to share him his food today.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The fox had no problem he just wanted bunny to do him a favor.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04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Fox’s Q1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681611"/>
            <a:ext cx="10884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I just need to call my mother to net get worry about me.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Prepare a dictionary of the contacts and print calling when you query my mom’s number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086" y="2828257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Fox’s Q2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844" y="3686282"/>
            <a:ext cx="10884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alibri (Body)"/>
              </a:rPr>
              <a:t>I want to visit these cities in alphabetical order [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alibri (Body)"/>
              </a:rPr>
              <a:t>"Moscow"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alibri (Body)"/>
              </a:rPr>
              <a:t>"Marrakesh"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alibri (Body)"/>
              </a:rPr>
              <a:t>"Las Vegas"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alibri (Body)"/>
              </a:rPr>
              <a:t>"Toronto"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alibri (Body)"/>
              </a:rPr>
              <a:t>"Shanghai"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alibri (Body)"/>
              </a:rPr>
              <a:t>"Copenhagen”</a:t>
            </a:r>
            <a:r>
              <a:rPr lang="en-US" altLang="en-US" sz="3200" dirty="0" smtClean="0">
                <a:latin typeface="Calibri (Body)"/>
              </a:rPr>
              <a:t>] Can sort them for me?</a:t>
            </a:r>
            <a:endParaRPr lang="en-US" altLang="en-US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465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Fox’s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After then the fox offered bunny some insects.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Bunny really got disgusted and left the fox starving.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Now bunny is crying in the forest and felt so wrong.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47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Lion’s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788476"/>
            <a:ext cx="108843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Bunny found a lion roaring and saying I’m the king of you all!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Bunny asked the king to give him some food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The lion asked bunny about his name and his home.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He found him so weak so he started chasing him.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Now bunny’s running to escape from the king. He went back home asking for carrots and lettuce.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00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 bwMode="auto">
          <a:xfrm>
            <a:off x="0" y="0"/>
            <a:ext cx="12192000" cy="64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49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52344"/>
            <a:ext cx="12192000" cy="13898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00" dirty="0" smtClean="0">
                <a:latin typeface="Gill Sans (Headings)"/>
              </a:rPr>
              <a:t>Bunny Tale</a:t>
            </a:r>
            <a:endParaRPr lang="en-US" sz="8400" dirty="0">
              <a:latin typeface="Gill San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114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Mom’s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Mom is preparing the bunny his food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The bunny refuses to eat any carrots or lettuce anymore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He decided to wander in the forest and ask the animals to taste from their different food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The bunny will meet 5 different characters each of them will ask him some questions in order to let him taste their food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4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Cat’s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Now bunny has just met the singer kitten that was singing Twinkle </a:t>
            </a:r>
            <a:r>
              <a:rPr lang="en-US" altLang="en-US" sz="4000" dirty="0" err="1" smtClean="0"/>
              <a:t>Twinkle</a:t>
            </a:r>
            <a:r>
              <a:rPr lang="en-US" altLang="en-US" sz="4000" dirty="0" smtClean="0"/>
              <a:t> little star song.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He asks her for some fish.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She agreed  but she wanted to ask him some questions about her lovely song.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63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Cat’s Q1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681611"/>
            <a:ext cx="10884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She wants bunny to print the the last 7 characters in her song</a:t>
            </a:r>
            <a:endParaRPr lang="en-US" altLang="en-US" sz="3200" dirty="0"/>
          </a:p>
        </p:txBody>
      </p:sp>
      <p:sp>
        <p:nvSpPr>
          <p:cNvPr id="4" name="TextBox 4"/>
          <p:cNvSpPr txBox="1"/>
          <p:nvPr/>
        </p:nvSpPr>
        <p:spPr>
          <a:xfrm>
            <a:off x="1462086" y="1933107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Cat’s Q2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844" y="2791132"/>
            <a:ext cx="10884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She wants bunny to check if the Word Up is in her song or not</a:t>
            </a:r>
            <a:endParaRPr lang="en-US" altLang="en-US" sz="3200" dirty="0"/>
          </a:p>
        </p:txBody>
      </p:sp>
      <p:sp>
        <p:nvSpPr>
          <p:cNvPr id="7" name="TextBox 4"/>
          <p:cNvSpPr txBox="1"/>
          <p:nvPr/>
        </p:nvSpPr>
        <p:spPr>
          <a:xfrm>
            <a:off x="1462086" y="4028607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Cat’s Q3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844" y="4886632"/>
            <a:ext cx="10884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She wants bunny to print the length of her song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6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Cat’s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After bunny’s answered all the questions the kitten gave him some of her fish but sadly he didn’t like it so he decided to go on for another food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62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800219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Gill Sans"/>
              </a:rPr>
              <a:t>Dog’s Scenario</a:t>
            </a:r>
            <a:endParaRPr lang="en-US" sz="46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1019482"/>
            <a:ext cx="1088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Now bunny’s just met the sportive puppy while he was chasing butterflies, bunny asks puppy for food</a:t>
            </a:r>
          </a:p>
          <a:p>
            <a:pPr marL="1460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636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462087" y="-468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Dog’s Q1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844" y="681611"/>
            <a:ext cx="10884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The sportive puppy accepts to give bunny some bones if he could print “I am jumping” 100 times.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086" y="1933107"/>
            <a:ext cx="926782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Gill Sans"/>
              </a:rPr>
              <a:t>Dog’s Q2</a:t>
            </a:r>
            <a:endParaRPr lang="en-US" sz="3200" b="1" dirty="0">
              <a:solidFill>
                <a:schemeClr val="tx1"/>
              </a:solidFill>
              <a:latin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844" y="2791132"/>
            <a:ext cx="10884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0" indent="-5715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He then wanted him to eliminate the repetition in the list ['Duck', 'Giraffe', 'Elephant', 'Elephant', 'Duck']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88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639</Words>
  <Application>Microsoft Office PowerPoint</Application>
  <PresentationFormat>Custom</PresentationFormat>
  <Paragraphs>62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Nourhan Higazy</dc:creator>
  <cp:lastModifiedBy>LaLune</cp:lastModifiedBy>
  <cp:revision>11</cp:revision>
  <dcterms:created xsi:type="dcterms:W3CDTF">2017-07-09T16:26:18Z</dcterms:created>
  <dcterms:modified xsi:type="dcterms:W3CDTF">2017-07-09T17:07:10Z</dcterms:modified>
</cp:coreProperties>
</file>