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9214-56A9-4950-8AB4-268584C08A36}" type="datetimeFigureOut">
              <a:rPr lang="en-US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73133-AE6A-4A13-8397-52B2819BEBD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73133-AE6A-4A13-8397-52B2819BEBD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73133-AE6A-4A13-8397-52B2819BEBD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73133-AE6A-4A13-8397-52B2819BEBD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0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73133-AE6A-4A13-8397-52B2819BEBD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73133-AE6A-4A13-8397-52B2819BEBD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41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73133-AE6A-4A13-8397-52B2819BEBD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4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73133-AE6A-4A13-8397-52B2819BEBD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28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73133-AE6A-4A13-8397-52B2819BEBD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78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73133-AE6A-4A13-8397-52B2819BEBD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7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46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20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13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0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1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5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3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9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3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71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Release The Hounds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Will you survive or will you be torn to shreds...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794" y="-233283"/>
            <a:ext cx="9905998" cy="1905000"/>
          </a:xfrm>
        </p:spPr>
        <p:txBody>
          <a:bodyPr/>
          <a:lstStyle/>
          <a:p>
            <a:r>
              <a:rPr lang="en-US" dirty="0"/>
              <a:t>Starting Dungeon Cell</a:t>
            </a:r>
            <a:endParaRPr lang="en-US"/>
          </a:p>
        </p:txBody>
      </p:sp>
      <p:pic>
        <p:nvPicPr>
          <p:cNvPr id="4" name="Content Placeholder 3" descr="14059923_1196531760404577_2134019955_o.jpg"/>
          <p:cNvPicPr>
            <a:picLocks noGrp="1" noChangeAspect="1"/>
          </p:cNvPicPr>
          <p:nvPr>
            <p:ph idx="1"/>
          </p:nvPr>
        </p:nvPicPr>
        <p:blipFill>
          <a:blip r:embed="rId3"/>
          <a:srcRect l="-445" t="-98" r="6123" b="98"/>
          <a:stretch>
            <a:fillRect/>
          </a:stretch>
        </p:blipFill>
        <p:spPr>
          <a:xfrm rot="16200000">
            <a:off x="1085536" y="217643"/>
            <a:ext cx="5595265" cy="7903905"/>
          </a:xfrm>
        </p:spPr>
      </p:pic>
      <p:sp>
        <p:nvSpPr>
          <p:cNvPr id="5" name="TextBox 4"/>
          <p:cNvSpPr txBox="1"/>
          <p:nvPr/>
        </p:nvSpPr>
        <p:spPr>
          <a:xfrm>
            <a:off x="7978775" y="3043238"/>
            <a:ext cx="4143375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Dungeon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Dead Guard and Hound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about experiments on body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2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512" y="82798"/>
            <a:ext cx="9905998" cy="1905000"/>
          </a:xfrm>
        </p:spPr>
        <p:txBody>
          <a:bodyPr/>
          <a:lstStyle/>
          <a:p>
            <a:r>
              <a:rPr lang="en-US" dirty="0"/>
              <a:t>Trench Maze</a:t>
            </a:r>
          </a:p>
        </p:txBody>
      </p:sp>
      <p:pic>
        <p:nvPicPr>
          <p:cNvPr id="4" name="Content Placeholder 3" descr="14012329_1196531830404570_916569463_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892882" y="595098"/>
            <a:ext cx="5367867" cy="7152201"/>
          </a:xfrm>
        </p:spPr>
      </p:pic>
      <p:sp>
        <p:nvSpPr>
          <p:cNvPr id="5" name="TextBox 4"/>
          <p:cNvSpPr txBox="1"/>
          <p:nvPr/>
        </p:nvSpPr>
        <p:spPr>
          <a:xfrm>
            <a:off x="7299325" y="1539833"/>
            <a:ext cx="4843463" cy="258532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Environmental weapons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Jagged Bones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Land Mines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 Night, 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Mist/fog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Chased...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6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Player mechanics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6301" y="2628687"/>
            <a:ext cx="4274583" cy="3124200"/>
          </a:xfrm>
        </p:spPr>
      </p:pic>
      <p:sp>
        <p:nvSpPr>
          <p:cNvPr id="5" name="TextBox 4"/>
          <p:cNvSpPr txBox="1"/>
          <p:nvPr/>
        </p:nvSpPr>
        <p:spPr>
          <a:xfrm>
            <a:off x="6300788" y="2744788"/>
            <a:ext cx="5338668" cy="258532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Hounds navigate at random until they pick up the players scent.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can stay downwind and move past a dog that hasn’t seen him.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Items that can enable shortcuts.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Stamina and adrenalin.</a:t>
            </a:r>
          </a:p>
        </p:txBody>
      </p:sp>
    </p:spTree>
    <p:extLst>
      <p:ext uri="{BB962C8B-B14F-4D97-AF65-F5344CB8AC3E}">
        <p14:creationId xmlns:p14="http://schemas.microsoft.com/office/powerpoint/2010/main" val="310573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Hounds</a:t>
            </a:r>
            <a:endParaRPr lang="en-US"/>
          </a:p>
        </p:txBody>
      </p:sp>
      <p:pic>
        <p:nvPicPr>
          <p:cNvPr id="4" name="Content Placeholder 3" descr="14060038_1196531800404573_637952216_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512541"/>
            <a:ext cx="5801784" cy="4351338"/>
          </a:xfrm>
        </p:spPr>
      </p:pic>
      <p:pic>
        <p:nvPicPr>
          <p:cNvPr id="5" name="Picture 4" descr="14060378_1196531797071240_305520250_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995" y="0"/>
            <a:ext cx="4876655" cy="3653481"/>
          </a:xfrm>
          <a:prstGeom prst="rect">
            <a:avLst/>
          </a:prstGeom>
        </p:spPr>
      </p:pic>
      <p:pic>
        <p:nvPicPr>
          <p:cNvPr id="6" name="Picture 5" descr="14074582_1196531780404575_811256629_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926" y="3668403"/>
            <a:ext cx="4267199" cy="31975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205" y="1732184"/>
            <a:ext cx="34020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 Abominations</a:t>
            </a:r>
          </a:p>
        </p:txBody>
      </p:sp>
    </p:spTree>
    <p:extLst>
      <p:ext uri="{BB962C8B-B14F-4D97-AF65-F5344CB8AC3E}">
        <p14:creationId xmlns:p14="http://schemas.microsoft.com/office/powerpoint/2010/main" val="280919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4087423_1196531767071243_726259757_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297" y="-2266"/>
            <a:ext cx="5158603" cy="6873622"/>
          </a:xfrm>
        </p:spPr>
      </p:pic>
      <p:pic>
        <p:nvPicPr>
          <p:cNvPr id="5" name="Picture 4" descr="14087596_1196531817071238_655563929_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026" y="2252842"/>
            <a:ext cx="6172199" cy="46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 descr="14087567_1196531790404574_1590598938_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931530" y="339759"/>
            <a:ext cx="5585125" cy="7450008"/>
          </a:xfrm>
        </p:spPr>
      </p:pic>
      <p:sp>
        <p:nvSpPr>
          <p:cNvPr id="5" name="TextBox 4"/>
          <p:cNvSpPr txBox="1"/>
          <p:nvPr/>
        </p:nvSpPr>
        <p:spPr>
          <a:xfrm>
            <a:off x="7545388" y="1251509"/>
            <a:ext cx="4576762" cy="230832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Start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 flashing images of game scenes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Trench Scene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Dead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 grunge look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Blood Splatters</a:t>
            </a:r>
          </a:p>
        </p:txBody>
      </p:sp>
    </p:spTree>
    <p:extLst>
      <p:ext uri="{BB962C8B-B14F-4D97-AF65-F5344CB8AC3E}">
        <p14:creationId xmlns:p14="http://schemas.microsoft.com/office/powerpoint/2010/main" val="38808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681" y="-51297"/>
            <a:ext cx="9905998" cy="1905000"/>
          </a:xfrm>
        </p:spPr>
        <p:txBody>
          <a:bodyPr/>
          <a:lstStyle/>
          <a:p>
            <a:r>
              <a:rPr lang="en-US" dirty="0"/>
              <a:t>First Person View with avatars Hands</a:t>
            </a:r>
          </a:p>
        </p:txBody>
      </p:sp>
      <p:pic>
        <p:nvPicPr>
          <p:cNvPr id="4" name="Content Placeholder 3" descr="14060191_1196531827071237_1783314131_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09621"/>
            <a:ext cx="7140961" cy="5354729"/>
          </a:xfrm>
        </p:spPr>
      </p:pic>
      <p:sp>
        <p:nvSpPr>
          <p:cNvPr id="5" name="TextBox 4"/>
          <p:cNvSpPr txBox="1"/>
          <p:nvPr/>
        </p:nvSpPr>
        <p:spPr>
          <a:xfrm>
            <a:off x="7174857" y="3043238"/>
            <a:ext cx="4967931" cy="286226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Stamina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Adrenaline Syringes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WASD movement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Crouch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Item/object/environment weapon in hand</a:t>
            </a:r>
          </a:p>
        </p:txBody>
      </p:sp>
    </p:spTree>
    <p:extLst>
      <p:ext uri="{BB962C8B-B14F-4D97-AF65-F5344CB8AC3E}">
        <p14:creationId xmlns:p14="http://schemas.microsoft.com/office/powerpoint/2010/main" val="194096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104" y="101955"/>
            <a:ext cx="9905998" cy="1905000"/>
          </a:xfrm>
        </p:spPr>
        <p:txBody>
          <a:bodyPr/>
          <a:lstStyle/>
          <a:p>
            <a:r>
              <a:rPr lang="en-US" dirty="0"/>
              <a:t>In Game Options Menu</a:t>
            </a:r>
          </a:p>
        </p:txBody>
      </p:sp>
      <p:pic>
        <p:nvPicPr>
          <p:cNvPr id="4" name="Content Placeholder 3" descr="14075188_1196531773737909_1313947614_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3695" y="-3503"/>
            <a:ext cx="5148305" cy="6867853"/>
          </a:xfrm>
        </p:spPr>
      </p:pic>
      <p:pic>
        <p:nvPicPr>
          <p:cNvPr id="5" name="Picture 4" descr="14074459_1196531833737903_1852105053_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852115" y="672970"/>
            <a:ext cx="5328067" cy="70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23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Microsoft Office PowerPoint</Application>
  <PresentationFormat>Widescreen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Release The Hounds</vt:lpstr>
      <vt:lpstr>Starting Dungeon Cell</vt:lpstr>
      <vt:lpstr>Trench Maze</vt:lpstr>
      <vt:lpstr>Player mechanics</vt:lpstr>
      <vt:lpstr>The Hounds</vt:lpstr>
      <vt:lpstr>PowerPoint Presentation</vt:lpstr>
      <vt:lpstr>User interface</vt:lpstr>
      <vt:lpstr>First Person View with avatars Hands</vt:lpstr>
      <vt:lpstr>In Game Options 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</cp:revision>
  <dcterms:created xsi:type="dcterms:W3CDTF">2013-07-15T20:26:40Z</dcterms:created>
  <dcterms:modified xsi:type="dcterms:W3CDTF">2016-08-23T10:19:47Z</dcterms:modified>
</cp:coreProperties>
</file>