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demRSq2YJZkqkrnr2BiB3+aCR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25079df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225079df4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7030A0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 Icon Vector Art, Icons, and Graphics for Free Downloa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623" y="1474133"/>
            <a:ext cx="1286435" cy="1286435"/>
          </a:xfrm>
          <a:prstGeom prst="ellipse">
            <a:avLst/>
          </a:prstGeom>
          <a:noFill/>
          <a:ln cap="rnd" cmpd="sng" w="635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descr="User Icon Vector Art, Icons, and Graphics for Free Downloa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6226" y="1474133"/>
            <a:ext cx="1286435" cy="1286435"/>
          </a:xfrm>
          <a:prstGeom prst="ellipse">
            <a:avLst/>
          </a:prstGeom>
          <a:noFill/>
          <a:ln cap="rnd" cmpd="sng" w="63500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86" name="Google Shape;86;p1"/>
          <p:cNvSpPr txBox="1"/>
          <p:nvPr/>
        </p:nvSpPr>
        <p:spPr>
          <a:xfrm>
            <a:off x="2697321" y="827802"/>
            <a:ext cx="14510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Константин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Гогов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463879" y="827801"/>
            <a:ext cx="10711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Божидар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Иванов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609751" y="2760568"/>
            <a:ext cx="7793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акценти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mentor the young logo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325" y="99854"/>
            <a:ext cx="24193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033149" y="2760567"/>
            <a:ext cx="7793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акценти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"/>
          <p:cNvSpPr/>
          <p:nvPr/>
        </p:nvSpPr>
        <p:spPr>
          <a:xfrm rot="5400000">
            <a:off x="6095615" y="2384217"/>
            <a:ext cx="277000" cy="5622550"/>
          </a:xfrm>
          <a:prstGeom prst="rightBrace">
            <a:avLst>
              <a:gd fmla="val 134551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>
            <a:stCxn id="91" idx="1"/>
          </p:cNvCxnSpPr>
          <p:nvPr/>
        </p:nvCxnSpPr>
        <p:spPr>
          <a:xfrm flipH="1">
            <a:off x="6203515" y="5333992"/>
            <a:ext cx="30600" cy="106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6152253" y="5678320"/>
            <a:ext cx="161365" cy="16136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316218" y="5571520"/>
            <a:ext cx="23374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Откриващо събитие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12/03/2023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" name="Google Shape;95;p1"/>
          <p:cNvCxnSpPr>
            <a:stCxn id="90" idx="2"/>
          </p:cNvCxnSpPr>
          <p:nvPr/>
        </p:nvCxnSpPr>
        <p:spPr>
          <a:xfrm flipH="1">
            <a:off x="3415639" y="3037566"/>
            <a:ext cx="7200" cy="201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>
            <a:stCxn id="88" idx="2"/>
          </p:cNvCxnSpPr>
          <p:nvPr/>
        </p:nvCxnSpPr>
        <p:spPr>
          <a:xfrm>
            <a:off x="8999442" y="3037567"/>
            <a:ext cx="45900" cy="201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"/>
          <p:cNvSpPr/>
          <p:nvPr/>
        </p:nvSpPr>
        <p:spPr>
          <a:xfrm>
            <a:off x="3338844" y="3664192"/>
            <a:ext cx="161365" cy="16136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523129" y="3593252"/>
            <a:ext cx="11785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??/12/2022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38844" y="4355072"/>
            <a:ext cx="161365" cy="16136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523129" y="4284132"/>
            <a:ext cx="117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??/03/2023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352472" y="3059668"/>
            <a:ext cx="3730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Кандидатстване за програмата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826943" y="4012393"/>
            <a:ext cx="2717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Одобрение за участие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954277" y="3638623"/>
            <a:ext cx="161365" cy="16136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766962" y="3567683"/>
            <a:ext cx="11785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??/12/2022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8954277" y="4329503"/>
            <a:ext cx="161365" cy="161365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766962" y="4258563"/>
            <a:ext cx="117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??/03/2023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7030A0"/>
            </a:gs>
          </a:gsLst>
          <a:lin ang="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 Icon Vector Art, Icons, and Graphics for Free Download" id="111" name="Google Shape;111;g2225079df4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624" y="1529328"/>
            <a:ext cx="779400" cy="779400"/>
          </a:xfrm>
          <a:prstGeom prst="ellipse">
            <a:avLst/>
          </a:prstGeom>
          <a:noFill/>
          <a:ln cap="rnd" cmpd="sng" w="635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descr="User Icon Vector Art, Icons, and Graphics for Free Download" id="112" name="Google Shape;112;g2225079df4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550" y="1529328"/>
            <a:ext cx="779400" cy="779400"/>
          </a:xfrm>
          <a:prstGeom prst="ellipse">
            <a:avLst/>
          </a:prstGeom>
          <a:noFill/>
          <a:ln cap="rnd" cmpd="sng" w="63500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13" name="Google Shape;113;g2225079df49_1_0"/>
          <p:cNvSpPr txBox="1"/>
          <p:nvPr/>
        </p:nvSpPr>
        <p:spPr>
          <a:xfrm>
            <a:off x="180771" y="883227"/>
            <a:ext cx="14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Константин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Гогов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g2225079df49_1_0"/>
          <p:cNvSpPr txBox="1"/>
          <p:nvPr/>
        </p:nvSpPr>
        <p:spPr>
          <a:xfrm>
            <a:off x="1403754" y="883226"/>
            <a:ext cx="107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Божидар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Иванов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mentor the young logo" id="115" name="Google Shape;115;g2225079df49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325" y="99854"/>
            <a:ext cx="24193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225079df49_1_0"/>
          <p:cNvSpPr/>
          <p:nvPr/>
        </p:nvSpPr>
        <p:spPr>
          <a:xfrm rot="5400000">
            <a:off x="1285692" y="4065625"/>
            <a:ext cx="293400" cy="1059600"/>
          </a:xfrm>
          <a:prstGeom prst="rightBrace">
            <a:avLst>
              <a:gd fmla="val 134551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2225079df49_1_0"/>
          <p:cNvCxnSpPr>
            <a:stCxn id="116" idx="1"/>
          </p:cNvCxnSpPr>
          <p:nvPr/>
        </p:nvCxnSpPr>
        <p:spPr>
          <a:xfrm flipH="1">
            <a:off x="1410192" y="4742125"/>
            <a:ext cx="22200" cy="176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g2225079df49_1_0"/>
          <p:cNvSpPr/>
          <p:nvPr/>
        </p:nvSpPr>
        <p:spPr>
          <a:xfrm>
            <a:off x="1351703" y="5194970"/>
            <a:ext cx="161400" cy="161400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225079df49_1_0"/>
          <p:cNvSpPr txBox="1"/>
          <p:nvPr/>
        </p:nvSpPr>
        <p:spPr>
          <a:xfrm>
            <a:off x="1536193" y="5116145"/>
            <a:ext cx="23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Откриващо събитие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12/03/2023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0" name="Google Shape;120;g2225079df49_1_0"/>
          <p:cNvCxnSpPr/>
          <p:nvPr/>
        </p:nvCxnSpPr>
        <p:spPr>
          <a:xfrm flipH="1">
            <a:off x="902724" y="2400717"/>
            <a:ext cx="7200" cy="201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g2225079df49_1_0"/>
          <p:cNvCxnSpPr/>
          <p:nvPr/>
        </p:nvCxnSpPr>
        <p:spPr>
          <a:xfrm>
            <a:off x="1916301" y="2400718"/>
            <a:ext cx="45900" cy="201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g2225079df49_1_0"/>
          <p:cNvSpPr/>
          <p:nvPr/>
        </p:nvSpPr>
        <p:spPr>
          <a:xfrm>
            <a:off x="825619" y="2857592"/>
            <a:ext cx="161400" cy="161400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225079df49_1_0"/>
          <p:cNvSpPr txBox="1"/>
          <p:nvPr/>
        </p:nvSpPr>
        <p:spPr>
          <a:xfrm>
            <a:off x="2405429" y="2784402"/>
            <a:ext cx="117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??/12/2022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g2225079df49_1_0"/>
          <p:cNvSpPr/>
          <p:nvPr/>
        </p:nvSpPr>
        <p:spPr>
          <a:xfrm>
            <a:off x="1858544" y="2857597"/>
            <a:ext cx="161400" cy="161400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225079df49_1_0"/>
          <p:cNvSpPr txBox="1"/>
          <p:nvPr/>
        </p:nvSpPr>
        <p:spPr>
          <a:xfrm>
            <a:off x="3969304" y="2784407"/>
            <a:ext cx="117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>
                <a:solidFill>
                  <a:srgbClr val="1F3864"/>
                </a:solidFill>
                <a:latin typeface="Consolas"/>
                <a:ea typeface="Consolas"/>
                <a:cs typeface="Consolas"/>
                <a:sym typeface="Consolas"/>
              </a:rPr>
              <a:t>??/12/2022</a:t>
            </a:r>
            <a:endParaRPr sz="1800">
              <a:solidFill>
                <a:srgbClr val="1F38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g2225079df49_1_0"/>
          <p:cNvSpPr txBox="1"/>
          <p:nvPr/>
        </p:nvSpPr>
        <p:spPr>
          <a:xfrm>
            <a:off x="2328947" y="2549806"/>
            <a:ext cx="37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Кандидатстване за програмата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g2225079df49_1_0"/>
          <p:cNvSpPr txBox="1"/>
          <p:nvPr/>
        </p:nvSpPr>
        <p:spPr>
          <a:xfrm>
            <a:off x="2405418" y="3565418"/>
            <a:ext cx="27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Одобрение за участие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g2225079df49_1_0"/>
          <p:cNvSpPr/>
          <p:nvPr/>
        </p:nvSpPr>
        <p:spPr>
          <a:xfrm>
            <a:off x="825627" y="3638623"/>
            <a:ext cx="161400" cy="161400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225079df49_1_0"/>
          <p:cNvSpPr txBox="1"/>
          <p:nvPr/>
        </p:nvSpPr>
        <p:spPr>
          <a:xfrm>
            <a:off x="2405437" y="3920708"/>
            <a:ext cx="117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??/</a:t>
            </a:r>
            <a:r>
              <a:rPr lang="bg-BG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bg-BG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/202</a:t>
            </a:r>
            <a:r>
              <a:rPr lang="bg-BG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g2225079df49_1_0"/>
          <p:cNvSpPr/>
          <p:nvPr/>
        </p:nvSpPr>
        <p:spPr>
          <a:xfrm>
            <a:off x="1858552" y="3711828"/>
            <a:ext cx="161400" cy="161400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225079df49_1_0"/>
          <p:cNvSpPr txBox="1"/>
          <p:nvPr/>
        </p:nvSpPr>
        <p:spPr>
          <a:xfrm>
            <a:off x="4124087" y="3920688"/>
            <a:ext cx="117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rgbClr val="1F3864"/>
                </a:solidFill>
                <a:latin typeface="Consolas"/>
                <a:ea typeface="Consolas"/>
                <a:cs typeface="Consolas"/>
                <a:sym typeface="Consolas"/>
              </a:rPr>
              <a:t>??/03/2023</a:t>
            </a:r>
            <a:endParaRPr>
              <a:solidFill>
                <a:srgbClr val="1F38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2023-03-21T08:25:03Z</dcterms:created>
  <dc:creator>Bozhidar Ivanov</dc:creator>
</cp:coreProperties>
</file>