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543-B323-4D81-B993-197604F2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3DB09-C685-49B9-93D2-B68E689C2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E6A1-00E9-4D9E-949E-3AC3C440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3F74-96B4-47D8-94A3-47D156E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0074-5119-4222-AF78-46874560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1D95-42D9-4682-BA32-B3332C8A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6F36E-64B7-46DD-95A1-ECA5A676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3E29-72FC-46C1-AD0B-716EB51E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1088-D3FC-47EC-9282-0446FB10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D6DB-15B1-4AD6-BB56-AB8821C2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E2DC9-CBEC-4454-8B61-6735EDE9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76BF-0F84-4680-9158-94A044B8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5335-6D03-42BF-8B02-B6EF244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76EF-3B94-4AA3-B9BD-9F449BA3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8EEE-EF88-4156-990D-FDB62499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0AE-3817-420C-93B6-7F6CA73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2AD2-AC54-4672-BF5E-B185F4B9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6F826-EB91-4F46-8005-CF2D628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106E-A97A-4431-A2CF-43677E9E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194-437A-4B8E-BB55-D1274661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6B2B-6B9A-4E38-9E71-F6EE8B12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06C4-2377-4FCB-A275-7ADD5D2F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D799-0EFA-4F1D-9599-2E004730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3E9D-DDE9-492A-9C7B-970E0D6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F5A4-9983-4BCD-BFCC-AA2A9080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E0F-E4B9-4D29-BEA9-6467BE94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2A0B-DE7C-4D8B-BF3B-BDC173487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7788-9F1F-49A3-9710-5416F3C1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7C035-208C-4366-9947-5DB60E79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0A594-37E5-4DD4-AE4B-A8FCF0A4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A0A5-A9DE-4CDA-8B3E-EB480B5F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96C-2361-4787-B603-4F66FDCF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B7B6-C8FC-4CCC-9801-65D02FE0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2EEE-EF65-48E8-AA33-8A60D1B5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692F7-6406-4E1D-86E7-993B5EFA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252B1-A4DB-4B79-BBF9-BEA77BB88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C6720-6BC5-4327-9017-D0FD1BB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1440F-A966-440C-ADB8-9E4ACD57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CE4E0-E151-4C38-901D-AD535463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26ED-8CA6-482E-A72A-FB7CE6F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B7C78-215F-4D4F-A02F-39A1F78D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39DD5-64FE-4288-80FA-AE38A1D5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A6467-9B6F-46B1-B472-DD069D3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9DBC1-54B6-43CB-882D-02B0AD38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4713-A112-4B36-834C-017F6506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8195C-F2D5-4B55-AD60-7118E807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2EE0-C1DC-4F08-A7C2-B673D7B4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A237-9122-4511-B5E6-8F4AD827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8FA3-98E5-46F9-9600-2ABCF6B9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274E-67C1-4ACE-A294-3977D7BB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5357-7597-4EBB-AF13-BC3FA58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DEB6-36D8-4FE4-BC94-4B6A632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396D-B64C-410B-A6DC-56F83EAD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D1EC-2489-40B8-A6F5-1667EC6A3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B4966-6DBA-445B-9F7B-F6D25848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E7BC-7441-451E-899B-71100AF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208C-A652-4C92-84A0-156F4541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C10B-18F7-4681-AD75-04968128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80B42-DDFE-4D27-B56A-31CB0C92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BC44-3B3B-4ED4-B1A9-E40887E8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C4F7-E360-472F-99B8-D873C8656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264A-2B33-4233-801D-EE634834A071}" type="datetimeFigureOut">
              <a:rPr lang="en-US" smtClean="0"/>
              <a:t>2017-11-20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020C-F79B-44A3-9FAE-EE3AD9D33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89F-2EBE-4527-8541-F63A24C8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0BB3-6336-4695-8458-E43A99B5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slideLayout" Target="../slideLayouts/slideLayout7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66B448-ADCB-4EBC-8B8A-5547DFD78E04}"/>
              </a:ext>
            </a:extLst>
          </p:cNvPr>
          <p:cNvGrpSpPr/>
          <p:nvPr/>
        </p:nvGrpSpPr>
        <p:grpSpPr>
          <a:xfrm>
            <a:off x="1125373" y="1837010"/>
            <a:ext cx="455574" cy="976242"/>
            <a:chOff x="1125373" y="1837010"/>
            <a:chExt cx="455574" cy="976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A4921D-4A4B-4C4B-A29B-27A9F62C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136" y="1837010"/>
              <a:ext cx="346049" cy="7300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029CC9-8391-41BC-BCDC-844AEC3F5DE9}"/>
                </a:ext>
              </a:extLst>
            </p:cNvPr>
            <p:cNvSpPr txBox="1"/>
            <p:nvPr/>
          </p:nvSpPr>
          <p:spPr>
            <a:xfrm>
              <a:off x="1125373" y="256703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82E3B94-2A05-4BDA-9D1B-576B0D56EC5D}"/>
              </a:ext>
            </a:extLst>
          </p:cNvPr>
          <p:cNvSpPr/>
          <p:nvPr/>
        </p:nvSpPr>
        <p:spPr>
          <a:xfrm>
            <a:off x="2216093" y="1660848"/>
            <a:ext cx="946986" cy="42766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48769E-4E80-445F-A926-F68BB4341B75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1526185" y="1874683"/>
            <a:ext cx="689908" cy="3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337F8DA-DF68-4ACE-AE53-9EBFD37991F8}"/>
              </a:ext>
            </a:extLst>
          </p:cNvPr>
          <p:cNvSpPr/>
          <p:nvPr/>
        </p:nvSpPr>
        <p:spPr>
          <a:xfrm>
            <a:off x="2744599" y="2567031"/>
            <a:ext cx="1164928" cy="5680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user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7D5E7-D390-4C43-8F65-2E669CC5CC01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2689586" y="2088517"/>
            <a:ext cx="225613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AE8E15-897B-4D5D-A62B-5B78CFE0D48F}"/>
              </a:ext>
            </a:extLst>
          </p:cNvPr>
          <p:cNvSpPr/>
          <p:nvPr/>
        </p:nvSpPr>
        <p:spPr>
          <a:xfrm>
            <a:off x="1092896" y="1578075"/>
            <a:ext cx="4292836" cy="16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66B448-ADCB-4EBC-8B8A-5547DFD78E04}"/>
              </a:ext>
            </a:extLst>
          </p:cNvPr>
          <p:cNvGrpSpPr/>
          <p:nvPr/>
        </p:nvGrpSpPr>
        <p:grpSpPr>
          <a:xfrm>
            <a:off x="1161756" y="4703742"/>
            <a:ext cx="455574" cy="976242"/>
            <a:chOff x="1125373" y="1837010"/>
            <a:chExt cx="455574" cy="9762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A4921D-4A4B-4C4B-A29B-27A9F62C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136" y="1837010"/>
              <a:ext cx="346049" cy="730021"/>
            </a:xfrm>
            <a:prstGeom prst="rect">
              <a:avLst/>
            </a:prstGeom>
          </p:spPr>
        </p:pic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56029CC9-8391-41BC-BCDC-844AEC3F5DE9}"/>
                </a:ext>
              </a:extLst>
            </p:cNvPr>
            <p:cNvSpPr txBox="1"/>
            <p:nvPr/>
          </p:nvSpPr>
          <p:spPr>
            <a:xfrm>
              <a:off x="1125373" y="256703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82E3B94-2A05-4BDA-9D1B-576B0D56EC5D}"/>
              </a:ext>
            </a:extLst>
          </p:cNvPr>
          <p:cNvSpPr/>
          <p:nvPr/>
        </p:nvSpPr>
        <p:spPr>
          <a:xfrm>
            <a:off x="2091719" y="4841813"/>
            <a:ext cx="946986" cy="42766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8769E-4E80-445F-A926-F68BB4341B75}"/>
              </a:ext>
            </a:extLst>
          </p:cNvPr>
          <p:cNvCxnSpPr>
            <a:cxnSpLocks/>
            <a:stCxn id="35" idx="3"/>
            <a:endCxn id="12" idx="2"/>
          </p:cNvCxnSpPr>
          <p:nvPr/>
        </p:nvCxnSpPr>
        <p:spPr>
          <a:xfrm flipV="1">
            <a:off x="1562568" y="5055648"/>
            <a:ext cx="529151" cy="1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E8E15-897B-4D5D-A62B-5B78CFE0D48F}"/>
              </a:ext>
            </a:extLst>
          </p:cNvPr>
          <p:cNvSpPr/>
          <p:nvPr/>
        </p:nvSpPr>
        <p:spPr>
          <a:xfrm>
            <a:off x="1092896" y="3718420"/>
            <a:ext cx="7800896" cy="2676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009588-BC04-458D-8ABA-C8C1DD335D68}"/>
              </a:ext>
            </a:extLst>
          </p:cNvPr>
          <p:cNvSpPr/>
          <p:nvPr/>
        </p:nvSpPr>
        <p:spPr>
          <a:xfrm>
            <a:off x="3740712" y="3862147"/>
            <a:ext cx="1255552" cy="5104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Key-word / 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4F8315-5C25-4B58-A1A7-C4FD545FE95F}"/>
              </a:ext>
            </a:extLst>
          </p:cNvPr>
          <p:cNvSpPr/>
          <p:nvPr/>
        </p:nvSpPr>
        <p:spPr>
          <a:xfrm>
            <a:off x="3740712" y="4494872"/>
            <a:ext cx="1255552" cy="5104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03DB8-2D4B-49CB-B976-B0EC09A60E0F}"/>
              </a:ext>
            </a:extLst>
          </p:cNvPr>
          <p:cNvSpPr/>
          <p:nvPr/>
        </p:nvSpPr>
        <p:spPr>
          <a:xfrm>
            <a:off x="3740712" y="5127597"/>
            <a:ext cx="1255552" cy="5104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DAAB6-B098-45C3-8EAA-2FEEEAE65780}"/>
              </a:ext>
            </a:extLst>
          </p:cNvPr>
          <p:cNvSpPr/>
          <p:nvPr/>
        </p:nvSpPr>
        <p:spPr>
          <a:xfrm>
            <a:off x="3740712" y="5760322"/>
            <a:ext cx="1255552" cy="5104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DBDF88-18DC-4501-A131-522A11898572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3038705" y="4117368"/>
            <a:ext cx="702007" cy="93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B7C279-531F-4CEC-941E-9E234D8C3C3E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 flipV="1">
            <a:off x="3038705" y="4750093"/>
            <a:ext cx="702007" cy="30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208CAE-F9CF-484A-A4B1-13866A467425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>
            <a:off x="3038705" y="5055648"/>
            <a:ext cx="702007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B168B-E794-419E-9C19-AB64BDF11BDC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>
            <a:off x="3038705" y="5055648"/>
            <a:ext cx="702007" cy="9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46B178-2ABE-4489-B31A-98A54A5CF256}"/>
              </a:ext>
            </a:extLst>
          </p:cNvPr>
          <p:cNvSpPr/>
          <p:nvPr/>
        </p:nvSpPr>
        <p:spPr>
          <a:xfrm>
            <a:off x="5698271" y="4776771"/>
            <a:ext cx="1451043" cy="5839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307083-1513-4FB8-A896-D3FA4D2BECAA}"/>
              </a:ext>
            </a:extLst>
          </p:cNvPr>
          <p:cNvSpPr/>
          <p:nvPr/>
        </p:nvSpPr>
        <p:spPr>
          <a:xfrm>
            <a:off x="7851321" y="4854916"/>
            <a:ext cx="946986" cy="42766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F50A50-150E-43FF-87BD-09555EA33415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4996264" y="4117368"/>
            <a:ext cx="702007" cy="9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552295-CF7A-4B31-9225-61E5FF707340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4996264" y="4750093"/>
            <a:ext cx="702007" cy="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5AC110-316A-41E2-A29C-865460BD700C}"/>
              </a:ext>
            </a:extLst>
          </p:cNvPr>
          <p:cNvCxnSpPr>
            <a:stCxn id="19" idx="6"/>
            <a:endCxn id="28" idx="2"/>
          </p:cNvCxnSpPr>
          <p:nvPr/>
        </p:nvCxnSpPr>
        <p:spPr>
          <a:xfrm flipV="1">
            <a:off x="4996264" y="5068752"/>
            <a:ext cx="702007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0AE33-0BA7-4597-A6A8-94C1C60F390E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 flipV="1">
            <a:off x="4996264" y="5068752"/>
            <a:ext cx="702007" cy="94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D03B0-CB1C-4C1D-AA91-BB0F5261E4C0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7149314" y="5068751"/>
            <a:ext cx="702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8106FD4-5C76-495C-9D9D-AACE1547B1E3}"/>
              </a:ext>
            </a:extLst>
          </p:cNvPr>
          <p:cNvSpPr/>
          <p:nvPr/>
        </p:nvSpPr>
        <p:spPr>
          <a:xfrm>
            <a:off x="3656212" y="1813993"/>
            <a:ext cx="1627696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 personal database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6BF32-FE71-4EC3-A16C-3CF29DDF6670}"/>
              </a:ext>
            </a:extLst>
          </p:cNvPr>
          <p:cNvCxnSpPr>
            <a:stCxn id="9" idx="6"/>
            <a:endCxn id="37" idx="2"/>
          </p:cNvCxnSpPr>
          <p:nvPr/>
        </p:nvCxnSpPr>
        <p:spPr>
          <a:xfrm>
            <a:off x="3163079" y="1874683"/>
            <a:ext cx="493133" cy="2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7270FB-0A48-48E9-8F4B-2628E6933FB4}"/>
              </a:ext>
            </a:extLst>
          </p:cNvPr>
          <p:cNvGrpSpPr/>
          <p:nvPr/>
        </p:nvGrpSpPr>
        <p:grpSpPr>
          <a:xfrm>
            <a:off x="677884" y="1602857"/>
            <a:ext cx="455574" cy="976242"/>
            <a:chOff x="1125373" y="1837010"/>
            <a:chExt cx="455574" cy="9762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D4325A-73EF-4BFC-86B4-2D3023DB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136" y="1837010"/>
              <a:ext cx="346049" cy="730021"/>
            </a:xfrm>
            <a:prstGeom prst="rect">
              <a:avLst/>
            </a:prstGeom>
          </p:spPr>
        </p:pic>
        <p:sp>
          <p:nvSpPr>
            <p:cNvPr id="4" name="TextBox 7">
              <a:extLst>
                <a:ext uri="{FF2B5EF4-FFF2-40B4-BE49-F238E27FC236}">
                  <a16:creationId xmlns:a16="http://schemas.microsoft.com/office/drawing/2014/main" id="{F2D70F44-055A-4CD4-842D-593BEC63C818}"/>
                </a:ext>
              </a:extLst>
            </p:cNvPr>
            <p:cNvSpPr txBox="1"/>
            <p:nvPr/>
          </p:nvSpPr>
          <p:spPr>
            <a:xfrm>
              <a:off x="1125373" y="256703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8E25C6-D0EA-439F-86A5-59B903D41228}"/>
              </a:ext>
            </a:extLst>
          </p:cNvPr>
          <p:cNvSpPr/>
          <p:nvPr/>
        </p:nvSpPr>
        <p:spPr>
          <a:xfrm>
            <a:off x="1492466" y="1017603"/>
            <a:ext cx="1024231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F413D-4BF9-4534-8E56-45216C1F7011}"/>
              </a:ext>
            </a:extLst>
          </p:cNvPr>
          <p:cNvSpPr/>
          <p:nvPr/>
        </p:nvSpPr>
        <p:spPr>
          <a:xfrm>
            <a:off x="2902591" y="1675240"/>
            <a:ext cx="1024231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a place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408F2C-9F68-4A3D-9086-4044757FF03F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2366702" y="1517149"/>
            <a:ext cx="535889" cy="45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0367A5-8145-4CB4-AE78-DEB2B5FFB964}"/>
              </a:ext>
            </a:extLst>
          </p:cNvPr>
          <p:cNvSpPr/>
          <p:nvPr/>
        </p:nvSpPr>
        <p:spPr>
          <a:xfrm>
            <a:off x="1492466" y="2449557"/>
            <a:ext cx="1024231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input of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7DA756-5D11-4CD6-8350-667A7D1D5340}"/>
              </a:ext>
            </a:extLst>
          </p:cNvPr>
          <p:cNvCxnSpPr>
            <a:cxnSpLocks/>
            <a:stCxn id="17" idx="7"/>
            <a:endCxn id="12" idx="2"/>
          </p:cNvCxnSpPr>
          <p:nvPr/>
        </p:nvCxnSpPr>
        <p:spPr>
          <a:xfrm flipV="1">
            <a:off x="2366702" y="1967867"/>
            <a:ext cx="535889" cy="5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FC88F-06E0-42B7-A045-7EFEE9133ACF}"/>
              </a:ext>
            </a:extLst>
          </p:cNvPr>
          <p:cNvCxnSpPr>
            <a:stCxn id="3" idx="3"/>
            <a:endCxn id="5" idx="3"/>
          </p:cNvCxnSpPr>
          <p:nvPr/>
        </p:nvCxnSpPr>
        <p:spPr>
          <a:xfrm flipV="1">
            <a:off x="1078696" y="1517149"/>
            <a:ext cx="563765" cy="45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74711-B64E-4F37-872B-5B3EE13C2C47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1078696" y="1967868"/>
            <a:ext cx="563765" cy="56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C6D46D5-80BC-4281-BEF7-72E5E5AD1DCC}"/>
              </a:ext>
            </a:extLst>
          </p:cNvPr>
          <p:cNvSpPr/>
          <p:nvPr/>
        </p:nvSpPr>
        <p:spPr>
          <a:xfrm>
            <a:off x="4462711" y="1677257"/>
            <a:ext cx="1627696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 personal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9381AC-CFCF-450E-A292-DFBAA5244158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3926822" y="1967867"/>
            <a:ext cx="535889" cy="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597515-A0F0-4E2A-8387-1EB0B36B2B76}"/>
              </a:ext>
            </a:extLst>
          </p:cNvPr>
          <p:cNvSpPr/>
          <p:nvPr/>
        </p:nvSpPr>
        <p:spPr>
          <a:xfrm>
            <a:off x="592655" y="914400"/>
            <a:ext cx="5615198" cy="2240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91EBAE-37ED-466B-B211-5702C33CA669}"/>
              </a:ext>
            </a:extLst>
          </p:cNvPr>
          <p:cNvSpPr/>
          <p:nvPr/>
        </p:nvSpPr>
        <p:spPr>
          <a:xfrm>
            <a:off x="3484764" y="4098291"/>
            <a:ext cx="1566960" cy="634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58751D-DA7E-4F38-8A0D-5EAD844F3EBC}"/>
              </a:ext>
            </a:extLst>
          </p:cNvPr>
          <p:cNvGrpSpPr/>
          <p:nvPr/>
        </p:nvGrpSpPr>
        <p:grpSpPr>
          <a:xfrm>
            <a:off x="504860" y="4044458"/>
            <a:ext cx="455574" cy="976242"/>
            <a:chOff x="1125373" y="1837010"/>
            <a:chExt cx="455574" cy="97624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51F6A93-AB7F-4A3F-A963-EE215F40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136" y="1837010"/>
              <a:ext cx="346049" cy="730021"/>
            </a:xfrm>
            <a:prstGeom prst="rect">
              <a:avLst/>
            </a:prstGeom>
          </p:spPr>
        </p:pic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41C6210E-01F3-42DD-8CF9-C9DAE61B7556}"/>
                </a:ext>
              </a:extLst>
            </p:cNvPr>
            <p:cNvSpPr txBox="1"/>
            <p:nvPr/>
          </p:nvSpPr>
          <p:spPr>
            <a:xfrm>
              <a:off x="1125373" y="256703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A70A813-F7E4-46D3-88CB-D7A776C63BE3}"/>
              </a:ext>
            </a:extLst>
          </p:cNvPr>
          <p:cNvSpPr/>
          <p:nvPr/>
        </p:nvSpPr>
        <p:spPr>
          <a:xfrm>
            <a:off x="1360578" y="4098291"/>
            <a:ext cx="1669280" cy="634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while using application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00681-406F-40C2-B9DF-926870D3C40A}"/>
              </a:ext>
            </a:extLst>
          </p:cNvPr>
          <p:cNvSpPr/>
          <p:nvPr/>
        </p:nvSpPr>
        <p:spPr>
          <a:xfrm>
            <a:off x="2426352" y="5020700"/>
            <a:ext cx="1058412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help menu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6AD634-9398-4F6A-ADB5-E7BE909B602C}"/>
              </a:ext>
            </a:extLst>
          </p:cNvPr>
          <p:cNvCxnSpPr>
            <a:cxnSpLocks/>
            <a:stCxn id="36" idx="1"/>
            <a:endCxn id="35" idx="4"/>
          </p:cNvCxnSpPr>
          <p:nvPr/>
        </p:nvCxnSpPr>
        <p:spPr>
          <a:xfrm flipH="1" flipV="1">
            <a:off x="2195218" y="4732355"/>
            <a:ext cx="386135" cy="3740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6F3B5-00C2-482E-B81F-AD07CC5FEBB1}"/>
              </a:ext>
            </a:extLst>
          </p:cNvPr>
          <p:cNvGrpSpPr/>
          <p:nvPr/>
        </p:nvGrpSpPr>
        <p:grpSpPr>
          <a:xfrm>
            <a:off x="3799205" y="5202764"/>
            <a:ext cx="938077" cy="976735"/>
            <a:chOff x="884121" y="1837010"/>
            <a:chExt cx="938077" cy="97673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263436B-3282-44DD-BC8C-7B4B0B179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136" y="1837010"/>
              <a:ext cx="346049" cy="730021"/>
            </a:xfrm>
            <a:prstGeom prst="rect">
              <a:avLst/>
            </a:prstGeom>
          </p:spPr>
        </p:pic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177D51EE-5791-415D-B911-C1D48486638D}"/>
                </a:ext>
              </a:extLst>
            </p:cNvPr>
            <p:cNvSpPr txBox="1"/>
            <p:nvPr/>
          </p:nvSpPr>
          <p:spPr>
            <a:xfrm>
              <a:off x="884121" y="2567524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44B58EEE-4599-42AE-9DCB-CFF996760DD6}"/>
              </a:ext>
            </a:extLst>
          </p:cNvPr>
          <p:cNvSpPr/>
          <p:nvPr/>
        </p:nvSpPr>
        <p:spPr>
          <a:xfrm>
            <a:off x="5506630" y="4092436"/>
            <a:ext cx="1020005" cy="634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 problem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1AC64A-8E0E-4784-90CF-EC908C927124}"/>
              </a:ext>
            </a:extLst>
          </p:cNvPr>
          <p:cNvCxnSpPr>
            <a:stCxn id="33" idx="3"/>
            <a:endCxn id="35" idx="2"/>
          </p:cNvCxnSpPr>
          <p:nvPr/>
        </p:nvCxnSpPr>
        <p:spPr>
          <a:xfrm>
            <a:off x="905672" y="4409469"/>
            <a:ext cx="454906" cy="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AE9B42-2DDF-440B-B9D3-B3E533465A8E}"/>
              </a:ext>
            </a:extLst>
          </p:cNvPr>
          <p:cNvCxnSpPr>
            <a:stCxn id="35" idx="6"/>
            <a:endCxn id="31" idx="2"/>
          </p:cNvCxnSpPr>
          <p:nvPr/>
        </p:nvCxnSpPr>
        <p:spPr>
          <a:xfrm>
            <a:off x="3029858" y="4415323"/>
            <a:ext cx="454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92EC52-794B-47BB-984F-384AB0F4631D}"/>
              </a:ext>
            </a:extLst>
          </p:cNvPr>
          <p:cNvCxnSpPr>
            <a:stCxn id="31" idx="6"/>
            <a:endCxn id="42" idx="2"/>
          </p:cNvCxnSpPr>
          <p:nvPr/>
        </p:nvCxnSpPr>
        <p:spPr>
          <a:xfrm flipV="1">
            <a:off x="5051724" y="4409468"/>
            <a:ext cx="454906" cy="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64963B-922C-4874-83D3-4B03B6B2A6E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4268244" y="4732355"/>
            <a:ext cx="0" cy="3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11438CF-027E-40BF-B145-143B80AAFEA9}"/>
              </a:ext>
            </a:extLst>
          </p:cNvPr>
          <p:cNvSpPr/>
          <p:nvPr/>
        </p:nvSpPr>
        <p:spPr>
          <a:xfrm>
            <a:off x="4870599" y="4982520"/>
            <a:ext cx="11460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user database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67B14C-8F8A-4237-A083-F560E3FB04B8}"/>
              </a:ext>
            </a:extLst>
          </p:cNvPr>
          <p:cNvCxnSpPr>
            <a:stCxn id="52" idx="1"/>
            <a:endCxn id="31" idx="5"/>
          </p:cNvCxnSpPr>
          <p:nvPr/>
        </p:nvCxnSpPr>
        <p:spPr>
          <a:xfrm flipH="1" flipV="1">
            <a:off x="4822248" y="4639498"/>
            <a:ext cx="216184" cy="4287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D89EC4C-1685-42FD-AA4B-B32CBFE43BD7}"/>
              </a:ext>
            </a:extLst>
          </p:cNvPr>
          <p:cNvSpPr/>
          <p:nvPr/>
        </p:nvSpPr>
        <p:spPr>
          <a:xfrm>
            <a:off x="449712" y="3922000"/>
            <a:ext cx="6185980" cy="2327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8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689B472-E226-4045-9801-E918CD1529DA}"/>
              </a:ext>
            </a:extLst>
          </p:cNvPr>
          <p:cNvSpPr/>
          <p:nvPr/>
        </p:nvSpPr>
        <p:spPr>
          <a:xfrm>
            <a:off x="1615853" y="4632445"/>
            <a:ext cx="1725334" cy="1676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CBE532-C830-4AAD-B659-4675D1AB067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390084" y="5470482"/>
            <a:ext cx="5008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A5331-3EAB-43FB-9F6A-3B9CA8E520E5}"/>
              </a:ext>
            </a:extLst>
          </p:cNvPr>
          <p:cNvSpPr/>
          <p:nvPr/>
        </p:nvSpPr>
        <p:spPr>
          <a:xfrm rot="16200000">
            <a:off x="2744420" y="73848"/>
            <a:ext cx="2933711" cy="5184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10D161-9D8D-4841-837A-8CC1363D9E1B}"/>
              </a:ext>
            </a:extLst>
          </p:cNvPr>
          <p:cNvSpPr/>
          <p:nvPr/>
        </p:nvSpPr>
        <p:spPr>
          <a:xfrm>
            <a:off x="2706419" y="1518062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AE7D0F-3864-4989-9BBA-D67CE61A9981}"/>
              </a:ext>
            </a:extLst>
          </p:cNvPr>
          <p:cNvSpPr/>
          <p:nvPr/>
        </p:nvSpPr>
        <p:spPr>
          <a:xfrm>
            <a:off x="4469268" y="1518062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D4CA99-010C-47AD-A3C3-A54A2C6BA6B7}"/>
              </a:ext>
            </a:extLst>
          </p:cNvPr>
          <p:cNvSpPr/>
          <p:nvPr/>
        </p:nvSpPr>
        <p:spPr>
          <a:xfrm>
            <a:off x="1750811" y="2434679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places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BC030E-EFF3-4376-A5BD-C51D169DF2A4}"/>
              </a:ext>
            </a:extLst>
          </p:cNvPr>
          <p:cNvSpPr/>
          <p:nvPr/>
        </p:nvSpPr>
        <p:spPr>
          <a:xfrm>
            <a:off x="4469268" y="3353397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place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ED8465-21B7-466B-A95D-FC2218C6E6F9}"/>
              </a:ext>
            </a:extLst>
          </p:cNvPr>
          <p:cNvSpPr/>
          <p:nvPr/>
        </p:nvSpPr>
        <p:spPr>
          <a:xfrm>
            <a:off x="5485163" y="2434679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A50FA-4CFD-43EF-8BF0-103C654002E1}"/>
              </a:ext>
            </a:extLst>
          </p:cNvPr>
          <p:cNvSpPr/>
          <p:nvPr/>
        </p:nvSpPr>
        <p:spPr>
          <a:xfrm>
            <a:off x="1890903" y="5235459"/>
            <a:ext cx="1175233" cy="470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CouchDB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677213-7358-42BE-98C5-06FC87194EA9}"/>
              </a:ext>
            </a:extLst>
          </p:cNvPr>
          <p:cNvSpPr/>
          <p:nvPr/>
        </p:nvSpPr>
        <p:spPr>
          <a:xfrm>
            <a:off x="3800213" y="4632446"/>
            <a:ext cx="3003259" cy="167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486B9-EBED-4B81-A379-5DCBA3252B4F}"/>
              </a:ext>
            </a:extLst>
          </p:cNvPr>
          <p:cNvSpPr/>
          <p:nvPr/>
        </p:nvSpPr>
        <p:spPr>
          <a:xfrm>
            <a:off x="4014954" y="4879371"/>
            <a:ext cx="1175233" cy="470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0B597-6DB9-46BB-ACFC-0FDA4090ABA3}"/>
              </a:ext>
            </a:extLst>
          </p:cNvPr>
          <p:cNvSpPr/>
          <p:nvPr/>
        </p:nvSpPr>
        <p:spPr>
          <a:xfrm>
            <a:off x="5412527" y="4879371"/>
            <a:ext cx="1175233" cy="470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F36C4-C7A8-4553-A459-DC13181AEFE8}"/>
              </a:ext>
            </a:extLst>
          </p:cNvPr>
          <p:cNvSpPr/>
          <p:nvPr/>
        </p:nvSpPr>
        <p:spPr>
          <a:xfrm>
            <a:off x="4714225" y="5537619"/>
            <a:ext cx="1175233" cy="470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784C7-537D-4A92-9A7F-DFADDDB97D45}"/>
              </a:ext>
            </a:extLst>
          </p:cNvPr>
          <p:cNvSpPr/>
          <p:nvPr/>
        </p:nvSpPr>
        <p:spPr>
          <a:xfrm>
            <a:off x="307132" y="5283220"/>
            <a:ext cx="1082952" cy="3745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5670DD-00FD-4BBD-830A-C54E7B9037A4}"/>
              </a:ext>
            </a:extLst>
          </p:cNvPr>
          <p:cNvSpPr/>
          <p:nvPr/>
        </p:nvSpPr>
        <p:spPr>
          <a:xfrm>
            <a:off x="307132" y="1623427"/>
            <a:ext cx="1082952" cy="3745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0DAD91-4715-46C0-BE04-DE92418CFE7F}"/>
              </a:ext>
            </a:extLst>
          </p:cNvPr>
          <p:cNvCxnSpPr>
            <a:cxnSpLocks/>
            <a:stCxn id="13" idx="3"/>
            <a:endCxn id="2" idx="2"/>
          </p:cNvCxnSpPr>
          <p:nvPr/>
        </p:nvCxnSpPr>
        <p:spPr>
          <a:xfrm>
            <a:off x="1390084" y="1810689"/>
            <a:ext cx="131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94AFF4-0F6F-45A4-9AE6-F56BDEFC987B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056885" y="3938651"/>
            <a:ext cx="0" cy="693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BAD6A8B-63F5-42B7-AA05-A9C7783E62F7}"/>
              </a:ext>
            </a:extLst>
          </p:cNvPr>
          <p:cNvSpPr txBox="1"/>
          <p:nvPr/>
        </p:nvSpPr>
        <p:spPr>
          <a:xfrm>
            <a:off x="3800211" y="606609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8B52D7-DF88-4BF3-8373-49BF3F479A1A}"/>
              </a:ext>
            </a:extLst>
          </p:cNvPr>
          <p:cNvSpPr txBox="1"/>
          <p:nvPr/>
        </p:nvSpPr>
        <p:spPr>
          <a:xfrm>
            <a:off x="1615853" y="6052041"/>
            <a:ext cx="1384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/ server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4C0CE1-31F5-4356-AC2D-C12D616B1B20}"/>
              </a:ext>
            </a:extLst>
          </p:cNvPr>
          <p:cNvSpPr txBox="1"/>
          <p:nvPr/>
        </p:nvSpPr>
        <p:spPr>
          <a:xfrm>
            <a:off x="1615853" y="1203499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/ client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4AD01D4-E5ED-4682-9335-4B329F54D839}"/>
              </a:ext>
            </a:extLst>
          </p:cNvPr>
          <p:cNvSpPr/>
          <p:nvPr/>
        </p:nvSpPr>
        <p:spPr>
          <a:xfrm>
            <a:off x="2706419" y="3351297"/>
            <a:ext cx="1175233" cy="5852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menu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1A9118E-9686-4249-B8B0-FDB725FD962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881652" y="1810689"/>
            <a:ext cx="587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FE78E76-8853-4898-A60F-89B37C9177ED}"/>
              </a:ext>
            </a:extLst>
          </p:cNvPr>
          <p:cNvCxnSpPr>
            <a:stCxn id="3" idx="5"/>
            <a:endCxn id="7" idx="0"/>
          </p:cNvCxnSpPr>
          <p:nvPr/>
        </p:nvCxnSpPr>
        <p:spPr>
          <a:xfrm>
            <a:off x="5472392" y="2017608"/>
            <a:ext cx="600388" cy="41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2B6F29C-283B-4A25-AD46-3D3CBEE340D4}"/>
              </a:ext>
            </a:extLst>
          </p:cNvPr>
          <p:cNvCxnSpPr>
            <a:stCxn id="5" idx="7"/>
            <a:endCxn id="7" idx="4"/>
          </p:cNvCxnSpPr>
          <p:nvPr/>
        </p:nvCxnSpPr>
        <p:spPr>
          <a:xfrm flipV="1">
            <a:off x="5472392" y="3019933"/>
            <a:ext cx="600388" cy="41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1986690-3659-41A1-930B-8A9806833B77}"/>
              </a:ext>
            </a:extLst>
          </p:cNvPr>
          <p:cNvCxnSpPr>
            <a:stCxn id="5" idx="2"/>
            <a:endCxn id="142" idx="6"/>
          </p:cNvCxnSpPr>
          <p:nvPr/>
        </p:nvCxnSpPr>
        <p:spPr>
          <a:xfrm flipH="1" flipV="1">
            <a:off x="3881652" y="3643924"/>
            <a:ext cx="587616" cy="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BD5D99A-E7F0-40CD-9BA3-30990B61591E}"/>
              </a:ext>
            </a:extLst>
          </p:cNvPr>
          <p:cNvCxnSpPr>
            <a:stCxn id="142" idx="1"/>
            <a:endCxn id="4" idx="4"/>
          </p:cNvCxnSpPr>
          <p:nvPr/>
        </p:nvCxnSpPr>
        <p:spPr>
          <a:xfrm flipH="1" flipV="1">
            <a:off x="2338428" y="3019933"/>
            <a:ext cx="540100" cy="41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FF57DF-EEAF-467C-A0BC-42C3AE5555E0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2338428" y="2017608"/>
            <a:ext cx="540100" cy="41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53E9DF7-EC0F-4B8E-89E4-972468C55DDD}"/>
              </a:ext>
            </a:extLst>
          </p:cNvPr>
          <p:cNvCxnSpPr>
            <a:stCxn id="4" idx="6"/>
            <a:endCxn id="3" idx="4"/>
          </p:cNvCxnSpPr>
          <p:nvPr/>
        </p:nvCxnSpPr>
        <p:spPr>
          <a:xfrm flipV="1">
            <a:off x="2926044" y="2103316"/>
            <a:ext cx="2130841" cy="6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9A5A8AE-56CD-41A3-A96A-6AB936E76A1E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2926044" y="2727306"/>
            <a:ext cx="2130841" cy="6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6850484-AC2F-4D6E-8F8E-E0C2DFF91C3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26044" y="2727306"/>
            <a:ext cx="2559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F17A4AE-5888-418A-A6F2-87457433B2D3}"/>
              </a:ext>
            </a:extLst>
          </p:cNvPr>
          <p:cNvCxnSpPr>
            <a:cxnSpLocks/>
            <a:stCxn id="3" idx="4"/>
            <a:endCxn id="142" idx="0"/>
          </p:cNvCxnSpPr>
          <p:nvPr/>
        </p:nvCxnSpPr>
        <p:spPr>
          <a:xfrm flipH="1">
            <a:off x="3294036" y="2103316"/>
            <a:ext cx="1762849" cy="124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5E42B10-64A3-4447-9473-5B94C873A6CE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5056885" y="2103316"/>
            <a:ext cx="0" cy="12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FD4800F-CF48-4366-A35F-7CC69930BF60}"/>
              </a:ext>
            </a:extLst>
          </p:cNvPr>
          <p:cNvCxnSpPr>
            <a:stCxn id="2" idx="4"/>
            <a:endCxn id="142" idx="0"/>
          </p:cNvCxnSpPr>
          <p:nvPr/>
        </p:nvCxnSpPr>
        <p:spPr>
          <a:xfrm>
            <a:off x="3294036" y="2103316"/>
            <a:ext cx="0" cy="124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975420B-893E-4598-9B23-9B56C7B0CA09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3294036" y="2103316"/>
            <a:ext cx="1762849" cy="12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FBA942D-5E18-472C-BA87-54276E89E809}"/>
              </a:ext>
            </a:extLst>
          </p:cNvPr>
          <p:cNvCxnSpPr>
            <a:stCxn id="2" idx="4"/>
            <a:endCxn id="7" idx="2"/>
          </p:cNvCxnSpPr>
          <p:nvPr/>
        </p:nvCxnSpPr>
        <p:spPr>
          <a:xfrm>
            <a:off x="3294036" y="2103316"/>
            <a:ext cx="2191127" cy="6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4BDAD3E-0366-47FE-937F-07FBDC1F6132}"/>
              </a:ext>
            </a:extLst>
          </p:cNvPr>
          <p:cNvCxnSpPr>
            <a:stCxn id="7" idx="2"/>
            <a:endCxn id="142" idx="0"/>
          </p:cNvCxnSpPr>
          <p:nvPr/>
        </p:nvCxnSpPr>
        <p:spPr>
          <a:xfrm flipH="1">
            <a:off x="3294036" y="2727306"/>
            <a:ext cx="2191127" cy="62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5C2FD65-6B5A-4C7B-886A-6DC4C55F29C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478520" y="4132901"/>
            <a:ext cx="0" cy="1102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OTLSHAPE_M_b65f826ea5164efd80b0d6601ad3b501_Connector1">
            <a:extLst>
              <a:ext uri="{FF2B5EF4-FFF2-40B4-BE49-F238E27FC236}">
                <a16:creationId xmlns:a16="http://schemas.microsoft.com/office/drawing/2014/main" id="{86C21345-17D0-4E41-B1DE-5C9A0BE424B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857062" y="1265978"/>
            <a:ext cx="0" cy="44852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2dc3e8f62efd487c866cc5679a62d072_Connector1">
            <a:extLst>
              <a:ext uri="{FF2B5EF4-FFF2-40B4-BE49-F238E27FC236}">
                <a16:creationId xmlns:a16="http://schemas.microsoft.com/office/drawing/2014/main" id="{886B46F8-F660-4C4B-A20D-C8AF72B8F9E1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4775455" y="1265978"/>
            <a:ext cx="0" cy="44852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c097780eee8a4ca5a0f15f9aac7a559a_Connector1">
            <a:extLst>
              <a:ext uri="{FF2B5EF4-FFF2-40B4-BE49-F238E27FC236}">
                <a16:creationId xmlns:a16="http://schemas.microsoft.com/office/drawing/2014/main" id="{3B207371-963B-49A0-A575-58751C982F0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3448558" y="800735"/>
            <a:ext cx="0" cy="91376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M_971ae1a87a58452b9c4c9877fccf43ca_Connector1">
            <a:extLst>
              <a:ext uri="{FF2B5EF4-FFF2-40B4-BE49-F238E27FC236}">
                <a16:creationId xmlns:a16="http://schemas.microsoft.com/office/drawing/2014/main" id="{5A70F2D6-7ABB-4447-94EB-1C77959AA8CD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116834" y="250232"/>
            <a:ext cx="0" cy="1464268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6B250085-0B8C-4BEB-A7B7-C932A807F17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54000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22A5B8EE-123F-44BC-A9CA-3624B85CCCE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34FB202-16EC-499C-807B-C032DF66368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17145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9761922A-4E9D-453C-9A48-70F5A770725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1714500"/>
            <a:ext cx="2349500" cy="381000"/>
          </a:xfrm>
          <a:prstGeom prst="roundRect">
            <a:avLst>
              <a:gd name="adj" fmla="val 1000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5247BBFD-2469-4105-A759-8B74D98970B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131646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6EAC5949-F3E1-470E-A9F7-39C3509E5C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05947" y="2222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0C9C60CB-12E2-48AB-857D-6DDF077C5D2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073065" y="18119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C57563A-E165-409D-ADC9-11366F1A536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326805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CAD382C7-90C0-486D-8D74-9EA06B628E3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390306" y="18119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9AC73926-C24C-4AE2-BB5E-B8AF7CAA687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754620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2C675AF6-F524-4F34-95FD-71AF185843A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818120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17" name="OTLSHAPE_M_971ae1a87a58452b9c4c9877fccf43ca_Title">
            <a:extLst>
              <a:ext uri="{FF2B5EF4-FFF2-40B4-BE49-F238E27FC236}">
                <a16:creationId xmlns:a16="http://schemas.microsoft.com/office/drawing/2014/main" id="{DE770288-23F9-43A8-BEC3-D10A0A1285B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39084" y="46651"/>
            <a:ext cx="2133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Requirements and design document submitted</a:t>
            </a:r>
          </a:p>
        </p:txBody>
      </p:sp>
      <p:sp>
        <p:nvSpPr>
          <p:cNvPr id="18" name="OTLSHAPE_M_971ae1a87a58452b9c4c9877fccf43ca_Date">
            <a:extLst>
              <a:ext uri="{FF2B5EF4-FFF2-40B4-BE49-F238E27FC236}">
                <a16:creationId xmlns:a16="http://schemas.microsoft.com/office/drawing/2014/main" id="{1BD8C972-009F-4EFF-A384-B557A6D78A2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339084" y="4130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11/20/2017</a:t>
            </a:r>
          </a:p>
        </p:txBody>
      </p:sp>
      <p:sp>
        <p:nvSpPr>
          <p:cNvPr id="19" name="OTLSHAPE_M_971ae1a87a58452b9c4c9877fccf43ca_Shape">
            <a:extLst>
              <a:ext uri="{FF2B5EF4-FFF2-40B4-BE49-F238E27FC236}">
                <a16:creationId xmlns:a16="http://schemas.microsoft.com/office/drawing/2014/main" id="{C731CDDA-10B3-47C2-8B58-AF4F44653AD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6200000">
            <a:off x="3142234" y="25023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M_c097780eee8a4ca5a0f15f9aac7a559a_Title">
            <a:extLst>
              <a:ext uri="{FF2B5EF4-FFF2-40B4-BE49-F238E27FC236}">
                <a16:creationId xmlns:a16="http://schemas.microsoft.com/office/drawing/2014/main" id="{5454C3E5-30EE-487E-A3A9-367890C23AF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670808" y="682413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Server-side finished</a:t>
            </a:r>
          </a:p>
        </p:txBody>
      </p:sp>
      <p:sp>
        <p:nvSpPr>
          <p:cNvPr id="21" name="OTLSHAPE_M_c097780eee8a4ca5a0f15f9aac7a559a_Date">
            <a:extLst>
              <a:ext uri="{FF2B5EF4-FFF2-40B4-BE49-F238E27FC236}">
                <a16:creationId xmlns:a16="http://schemas.microsoft.com/office/drawing/2014/main" id="{6CDFE44E-D605-40D2-A886-8B777B373B9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670808" y="878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11/23/2017</a:t>
            </a:r>
          </a:p>
        </p:txBody>
      </p:sp>
      <p:sp>
        <p:nvSpPr>
          <p:cNvPr id="22" name="OTLSHAPE_M_c097780eee8a4ca5a0f15f9aac7a559a_Shape">
            <a:extLst>
              <a:ext uri="{FF2B5EF4-FFF2-40B4-BE49-F238E27FC236}">
                <a16:creationId xmlns:a16="http://schemas.microsoft.com/office/drawing/2014/main" id="{B028C14E-24C8-4BFB-85EB-84A8E1C88F7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6200000">
            <a:off x="3473958" y="800735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2dc3e8f62efd487c866cc5679a62d072_Title">
            <a:extLst>
              <a:ext uri="{FF2B5EF4-FFF2-40B4-BE49-F238E27FC236}">
                <a16:creationId xmlns:a16="http://schemas.microsoft.com/office/drawing/2014/main" id="{BF5CA233-430F-4447-9956-325F14EF6B1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997705" y="114765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Client-side finished</a:t>
            </a:r>
          </a:p>
        </p:txBody>
      </p:sp>
      <p:sp>
        <p:nvSpPr>
          <p:cNvPr id="24" name="OTLSHAPE_M_2dc3e8f62efd487c866cc5679a62d072_Date">
            <a:extLst>
              <a:ext uri="{FF2B5EF4-FFF2-40B4-BE49-F238E27FC236}">
                <a16:creationId xmlns:a16="http://schemas.microsoft.com/office/drawing/2014/main" id="{95363776-4599-4876-B1F8-A9C2656ACB9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97705" y="1343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12/5/2017</a:t>
            </a:r>
          </a:p>
        </p:txBody>
      </p:sp>
      <p:sp>
        <p:nvSpPr>
          <p:cNvPr id="25" name="OTLSHAPE_M_2dc3e8f62efd487c866cc5679a62d072_Shape">
            <a:extLst>
              <a:ext uri="{FF2B5EF4-FFF2-40B4-BE49-F238E27FC236}">
                <a16:creationId xmlns:a16="http://schemas.microsoft.com/office/drawing/2014/main" id="{6AC77217-062C-472C-8CA5-E61B35232FB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6200000">
            <a:off x="4800855" y="1265978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M_b65f826ea5164efd80b0d6601ad3b501_Title">
            <a:extLst>
              <a:ext uri="{FF2B5EF4-FFF2-40B4-BE49-F238E27FC236}">
                <a16:creationId xmlns:a16="http://schemas.microsoft.com/office/drawing/2014/main" id="{EC2B0870-7E8B-4C0E-8952-D631BCFA05C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079312" y="1147657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presentation</a:t>
            </a:r>
          </a:p>
        </p:txBody>
      </p:sp>
      <p:sp>
        <p:nvSpPr>
          <p:cNvPr id="27" name="OTLSHAPE_M_b65f826ea5164efd80b0d6601ad3b501_Date">
            <a:extLst>
              <a:ext uri="{FF2B5EF4-FFF2-40B4-BE49-F238E27FC236}">
                <a16:creationId xmlns:a16="http://schemas.microsoft.com/office/drawing/2014/main" id="{1310D84A-257F-479F-97D1-BD768DAEC40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1079312" y="1343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1/29/2018</a:t>
            </a:r>
          </a:p>
        </p:txBody>
      </p:sp>
      <p:sp>
        <p:nvSpPr>
          <p:cNvPr id="28" name="OTLSHAPE_M_b65f826ea5164efd80b0d6601ad3b501_Shape">
            <a:extLst>
              <a:ext uri="{FF2B5EF4-FFF2-40B4-BE49-F238E27FC236}">
                <a16:creationId xmlns:a16="http://schemas.microsoft.com/office/drawing/2014/main" id="{051E916A-224E-491D-BA57-ABAE487796C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6200000">
            <a:off x="10882462" y="126597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d4b58f744c194eef9108f36e68e229f6_Shape">
            <a:extLst>
              <a:ext uri="{FF2B5EF4-FFF2-40B4-BE49-F238E27FC236}">
                <a16:creationId xmlns:a16="http://schemas.microsoft.com/office/drawing/2014/main" id="{7A09DB7D-58E1-499F-9047-A72A4C6C7A6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09565" y="2611755"/>
            <a:ext cx="2222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d4b58f744c194eef9108f36e68e229f6_ShapePercentage" hidden="1">
            <a:extLst>
              <a:ext uri="{FF2B5EF4-FFF2-40B4-BE49-F238E27FC236}">
                <a16:creationId xmlns:a16="http://schemas.microsoft.com/office/drawing/2014/main" id="{ADFC8A4C-49BB-444A-9218-3A96CBDAE31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09565" y="26117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_d4b58f744c194eef9108f36e68e229f6_Duration" hidden="1">
            <a:extLst>
              <a:ext uri="{FF2B5EF4-FFF2-40B4-BE49-F238E27FC236}">
                <a16:creationId xmlns:a16="http://schemas.microsoft.com/office/drawing/2014/main" id="{208D4001-6ED9-4CF6-B482-E89B7860373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0" y="26117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32" name="OTLSHAPE_T_d4b58f744c194eef9108f36e68e229f6_TextPercentage" hidden="1">
            <a:extLst>
              <a:ext uri="{FF2B5EF4-FFF2-40B4-BE49-F238E27FC236}">
                <a16:creationId xmlns:a16="http://schemas.microsoft.com/office/drawing/2014/main" id="{B80A74D9-6B16-41CE-8500-B9AC74823D6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2766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d4b58f744c194eef9108f36e68e229f6_JoinedDate" hidden="1">
            <a:extLst>
              <a:ext uri="{FF2B5EF4-FFF2-40B4-BE49-F238E27FC236}">
                <a16:creationId xmlns:a16="http://schemas.microsoft.com/office/drawing/2014/main" id="{60B67F8B-0B7E-4FED-891C-0B66B4BD291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2766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d4b58f744c194eef9108f36e68e229f6_StartDate">
            <a:extLst>
              <a:ext uri="{FF2B5EF4-FFF2-40B4-BE49-F238E27FC236}">
                <a16:creationId xmlns:a16="http://schemas.microsoft.com/office/drawing/2014/main" id="{3FE1BB61-C53F-44B0-8A46-BC9B3D89D60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09914" y="263584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11/1/2017</a:t>
            </a:r>
          </a:p>
        </p:txBody>
      </p:sp>
      <p:sp>
        <p:nvSpPr>
          <p:cNvPr id="35" name="OTLSHAPE_T_d4b58f744c194eef9108f36e68e229f6_EndDate">
            <a:extLst>
              <a:ext uri="{FF2B5EF4-FFF2-40B4-BE49-F238E27FC236}">
                <a16:creationId xmlns:a16="http://schemas.microsoft.com/office/drawing/2014/main" id="{7419132D-10AE-426F-927D-714BB42013D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271782" y="26358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11/20/2017</a:t>
            </a:r>
          </a:p>
        </p:txBody>
      </p:sp>
      <p:sp>
        <p:nvSpPr>
          <p:cNvPr id="36" name="OTLSHAPE_T_d4b58f744c194eef9108f36e68e229f6_Title">
            <a:extLst>
              <a:ext uri="{FF2B5EF4-FFF2-40B4-BE49-F238E27FC236}">
                <a16:creationId xmlns:a16="http://schemas.microsoft.com/office/drawing/2014/main" id="{6FCF43CB-DA79-45F5-8E9C-2D4EA895F63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374483" y="2628096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Fill-in project information</a:t>
            </a:r>
          </a:p>
        </p:txBody>
      </p:sp>
      <p:sp>
        <p:nvSpPr>
          <p:cNvPr id="37" name="OTLSHAPE_T_7a3e56c274dd47f09e9ef1fb54c2e464_Shape">
            <a:extLst>
              <a:ext uri="{FF2B5EF4-FFF2-40B4-BE49-F238E27FC236}">
                <a16:creationId xmlns:a16="http://schemas.microsoft.com/office/drawing/2014/main" id="{77EEC1A9-2DC7-495C-9B5C-8E9435700A6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557611" y="3048974"/>
            <a:ext cx="67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_7a3e56c274dd47f09e9ef1fb54c2e464_ShapePercentage" hidden="1">
            <a:extLst>
              <a:ext uri="{FF2B5EF4-FFF2-40B4-BE49-F238E27FC236}">
                <a16:creationId xmlns:a16="http://schemas.microsoft.com/office/drawing/2014/main" id="{646BA670-9B72-465A-8C7D-08CE805C830A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557611" y="304897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T_7a3e56c274dd47f09e9ef1fb54c2e464_Duration" hidden="1">
            <a:extLst>
              <a:ext uri="{FF2B5EF4-FFF2-40B4-BE49-F238E27FC236}">
                <a16:creationId xmlns:a16="http://schemas.microsoft.com/office/drawing/2014/main" id="{19D22074-6EBF-413B-B97E-39F71775BF6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2878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40" name="OTLSHAPE_T_7a3e56c274dd47f09e9ef1fb54c2e464_TextPercentage" hidden="1">
            <a:extLst>
              <a:ext uri="{FF2B5EF4-FFF2-40B4-BE49-F238E27FC236}">
                <a16:creationId xmlns:a16="http://schemas.microsoft.com/office/drawing/2014/main" id="{FA8AFE54-1C23-4EF0-9E40-3C980BFAB8A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3033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7a3e56c274dd47f09e9ef1fb54c2e464_JoinedDate" hidden="1">
            <a:extLst>
              <a:ext uri="{FF2B5EF4-FFF2-40B4-BE49-F238E27FC236}">
                <a16:creationId xmlns:a16="http://schemas.microsoft.com/office/drawing/2014/main" id="{93A4C108-A37F-4DE9-B55F-240358B8538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3033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7a3e56c274dd47f09e9ef1fb54c2e464_StartDate">
            <a:extLst>
              <a:ext uri="{FF2B5EF4-FFF2-40B4-BE49-F238E27FC236}">
                <a16:creationId xmlns:a16="http://schemas.microsoft.com/office/drawing/2014/main" id="{E435F0C8-AA71-4FCF-A3FB-E462B70CCEF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893570" y="307306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11/15/2017</a:t>
            </a:r>
          </a:p>
        </p:txBody>
      </p:sp>
      <p:sp>
        <p:nvSpPr>
          <p:cNvPr id="43" name="OTLSHAPE_T_7a3e56c274dd47f09e9ef1fb54c2e464_Title">
            <a:extLst>
              <a:ext uri="{FF2B5EF4-FFF2-40B4-BE49-F238E27FC236}">
                <a16:creationId xmlns:a16="http://schemas.microsoft.com/office/drawing/2014/main" id="{E2EA09AE-D184-4C9F-A2DC-0065CA08DA20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557611" y="2878455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Add screenshots</a:t>
            </a:r>
          </a:p>
        </p:txBody>
      </p:sp>
      <p:sp>
        <p:nvSpPr>
          <p:cNvPr id="44" name="OTLSHAPE_T_7a3e56c274dd47f09e9ef1fb54c2e464_EndDate">
            <a:extLst>
              <a:ext uri="{FF2B5EF4-FFF2-40B4-BE49-F238E27FC236}">
                <a16:creationId xmlns:a16="http://schemas.microsoft.com/office/drawing/2014/main" id="{9DDDC303-EB7E-4E3A-81AE-9AB6B7AAFD1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271782" y="307306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11/20/2017</a:t>
            </a:r>
          </a:p>
        </p:txBody>
      </p:sp>
      <p:sp>
        <p:nvSpPr>
          <p:cNvPr id="45" name="OTLSHAPE_T_ccdf584a169a49e78c062bad254ddea1_Shape">
            <a:extLst>
              <a:ext uri="{FF2B5EF4-FFF2-40B4-BE49-F238E27FC236}">
                <a16:creationId xmlns:a16="http://schemas.microsoft.com/office/drawing/2014/main" id="{407B6FE1-B862-419A-A093-BCDE0B715EE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221059" y="3486192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_ccdf584a169a49e78c062bad254ddea1_ShapePercentage" hidden="1">
            <a:extLst>
              <a:ext uri="{FF2B5EF4-FFF2-40B4-BE49-F238E27FC236}">
                <a16:creationId xmlns:a16="http://schemas.microsoft.com/office/drawing/2014/main" id="{9B3577F0-DEFC-427A-ABDD-452B40A21154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221059" y="348619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ccdf584a169a49e78c062bad254ddea1_Duration" hidden="1">
            <a:extLst>
              <a:ext uri="{FF2B5EF4-FFF2-40B4-BE49-F238E27FC236}">
                <a16:creationId xmlns:a16="http://schemas.microsoft.com/office/drawing/2014/main" id="{2712E52D-D9B9-4950-9ADE-FFE79E6FA04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331567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8" name="OTLSHAPE_T_ccdf584a169a49e78c062bad254ddea1_TextPercentage" hidden="1">
            <a:extLst>
              <a:ext uri="{FF2B5EF4-FFF2-40B4-BE49-F238E27FC236}">
                <a16:creationId xmlns:a16="http://schemas.microsoft.com/office/drawing/2014/main" id="{5C09A4CD-46F6-4DAD-9294-C4427C8AB587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34706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ccdf584a169a49e78c062bad254ddea1_JoinedDate" hidden="1">
            <a:extLst>
              <a:ext uri="{FF2B5EF4-FFF2-40B4-BE49-F238E27FC236}">
                <a16:creationId xmlns:a16="http://schemas.microsoft.com/office/drawing/2014/main" id="{5084CB5C-CBC6-403C-9B98-18A05851B8A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34706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ccdf584a169a49e78c062bad254ddea1_StartDate">
            <a:extLst>
              <a:ext uri="{FF2B5EF4-FFF2-40B4-BE49-F238E27FC236}">
                <a16:creationId xmlns:a16="http://schemas.microsoft.com/office/drawing/2014/main" id="{EAED46F2-471A-473A-83FC-442211D5DAE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557018" y="351028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11/21/2017</a:t>
            </a:r>
          </a:p>
        </p:txBody>
      </p:sp>
      <p:sp>
        <p:nvSpPr>
          <p:cNvPr id="51" name="OTLSHAPE_T_ccdf584a169a49e78c062bad254ddea1_Title">
            <a:extLst>
              <a:ext uri="{FF2B5EF4-FFF2-40B4-BE49-F238E27FC236}">
                <a16:creationId xmlns:a16="http://schemas.microsoft.com/office/drawing/2014/main" id="{C83D5610-4D00-4D1B-A91A-B34996EF81C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221059" y="3315674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Database: Add user</a:t>
            </a:r>
          </a:p>
        </p:txBody>
      </p:sp>
      <p:sp>
        <p:nvSpPr>
          <p:cNvPr id="52" name="OTLSHAPE_T_ccdf584a169a49e78c062bad254ddea1_EndDate">
            <a:extLst>
              <a:ext uri="{FF2B5EF4-FFF2-40B4-BE49-F238E27FC236}">
                <a16:creationId xmlns:a16="http://schemas.microsoft.com/office/drawing/2014/main" id="{45894EEE-B8F8-4775-8A69-700D00C8CFC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492931" y="351028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53" name="OTLSHAPE_T_be84fbaa11f846ae952ac94027506948_Shape">
            <a:extLst>
              <a:ext uri="{FF2B5EF4-FFF2-40B4-BE49-F238E27FC236}">
                <a16:creationId xmlns:a16="http://schemas.microsoft.com/office/drawing/2014/main" id="{94F5CFE3-21EB-420F-9D66-821C6086BA3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221059" y="3923411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be84fbaa11f846ae952ac94027506948_ShapePercentage" hidden="1">
            <a:extLst>
              <a:ext uri="{FF2B5EF4-FFF2-40B4-BE49-F238E27FC236}">
                <a16:creationId xmlns:a16="http://schemas.microsoft.com/office/drawing/2014/main" id="{6BBFF887-CCE2-4C74-9405-E638A46CCFE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221059" y="39234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be84fbaa11f846ae952ac94027506948_Duration" hidden="1">
            <a:extLst>
              <a:ext uri="{FF2B5EF4-FFF2-40B4-BE49-F238E27FC236}">
                <a16:creationId xmlns:a16="http://schemas.microsoft.com/office/drawing/2014/main" id="{819587E2-BB19-4BB2-803D-4655945DCF1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375289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6" name="OTLSHAPE_T_be84fbaa11f846ae952ac94027506948_TextPercentage" hidden="1">
            <a:extLst>
              <a:ext uri="{FF2B5EF4-FFF2-40B4-BE49-F238E27FC236}">
                <a16:creationId xmlns:a16="http://schemas.microsoft.com/office/drawing/2014/main" id="{0D65B042-B3D8-4BC5-BFEE-068F5D3D177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3907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be84fbaa11f846ae952ac94027506948_JoinedDate" hidden="1">
            <a:extLst>
              <a:ext uri="{FF2B5EF4-FFF2-40B4-BE49-F238E27FC236}">
                <a16:creationId xmlns:a16="http://schemas.microsoft.com/office/drawing/2014/main" id="{BE3BF2B8-08DE-4D69-BB63-3A4E21C99AE0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3907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be84fbaa11f846ae952ac94027506948_StartDate">
            <a:extLst>
              <a:ext uri="{FF2B5EF4-FFF2-40B4-BE49-F238E27FC236}">
                <a16:creationId xmlns:a16="http://schemas.microsoft.com/office/drawing/2014/main" id="{756954A9-9E72-45D3-8B3F-12B9101304E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2557018" y="394749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11/21/2017</a:t>
            </a:r>
          </a:p>
        </p:txBody>
      </p:sp>
      <p:sp>
        <p:nvSpPr>
          <p:cNvPr id="59" name="OTLSHAPE_T_be84fbaa11f846ae952ac94027506948_Title">
            <a:extLst>
              <a:ext uri="{FF2B5EF4-FFF2-40B4-BE49-F238E27FC236}">
                <a16:creationId xmlns:a16="http://schemas.microsoft.com/office/drawing/2014/main" id="{E7436038-68B2-4309-949A-CD3D88F02D5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221059" y="3752892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Database: Edit user</a:t>
            </a:r>
          </a:p>
        </p:txBody>
      </p:sp>
      <p:sp>
        <p:nvSpPr>
          <p:cNvPr id="60" name="OTLSHAPE_T_be84fbaa11f846ae952ac94027506948_EndDate">
            <a:extLst>
              <a:ext uri="{FF2B5EF4-FFF2-40B4-BE49-F238E27FC236}">
                <a16:creationId xmlns:a16="http://schemas.microsoft.com/office/drawing/2014/main" id="{A4BF90A8-955A-420C-A826-51C3881EDAE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492931" y="394749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61" name="OTLSHAPE_T_23a93bc292594a2abdd9199a31e8e723_Shape">
            <a:extLst>
              <a:ext uri="{FF2B5EF4-FFF2-40B4-BE49-F238E27FC236}">
                <a16:creationId xmlns:a16="http://schemas.microsoft.com/office/drawing/2014/main" id="{9098A0FB-0868-4A14-A13D-DF2FCA1CE117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221059" y="4360630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TLSHAPE_T_23a93bc292594a2abdd9199a31e8e723_ShapePercentage" hidden="1">
            <a:extLst>
              <a:ext uri="{FF2B5EF4-FFF2-40B4-BE49-F238E27FC236}">
                <a16:creationId xmlns:a16="http://schemas.microsoft.com/office/drawing/2014/main" id="{C82EF03B-CB39-4D9D-B84E-DC76D7C1BD3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3221059" y="436063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23a93bc292594a2abdd9199a31e8e723_Duration" hidden="1">
            <a:extLst>
              <a:ext uri="{FF2B5EF4-FFF2-40B4-BE49-F238E27FC236}">
                <a16:creationId xmlns:a16="http://schemas.microsoft.com/office/drawing/2014/main" id="{8E8FE5B8-6FBB-4EFB-A965-7DAE3F50B55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419011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55" name="OTLSHAPE_T_23a93bc292594a2abdd9199a31e8e723_TextPercentage" hidden="1">
            <a:extLst>
              <a:ext uri="{FF2B5EF4-FFF2-40B4-BE49-F238E27FC236}">
                <a16:creationId xmlns:a16="http://schemas.microsoft.com/office/drawing/2014/main" id="{C75CEE19-6787-477C-AFB5-148D94595F34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434513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23a93bc292594a2abdd9199a31e8e723_JoinedDate" hidden="1">
            <a:extLst>
              <a:ext uri="{FF2B5EF4-FFF2-40B4-BE49-F238E27FC236}">
                <a16:creationId xmlns:a16="http://schemas.microsoft.com/office/drawing/2014/main" id="{150BFD19-0312-4364-91A9-E54BAA8E4EE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434513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23a93bc292594a2abdd9199a31e8e723_StartDate">
            <a:extLst>
              <a:ext uri="{FF2B5EF4-FFF2-40B4-BE49-F238E27FC236}">
                <a16:creationId xmlns:a16="http://schemas.microsoft.com/office/drawing/2014/main" id="{8AC84EF0-A526-4E3C-BBD5-2D61CF7CCC0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57018" y="438471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11/21/2017</a:t>
            </a:r>
          </a:p>
        </p:txBody>
      </p:sp>
      <p:sp>
        <p:nvSpPr>
          <p:cNvPr id="458" name="OTLSHAPE_T_23a93bc292594a2abdd9199a31e8e723_Title">
            <a:extLst>
              <a:ext uri="{FF2B5EF4-FFF2-40B4-BE49-F238E27FC236}">
                <a16:creationId xmlns:a16="http://schemas.microsoft.com/office/drawing/2014/main" id="{DDEA704A-0687-49E9-9F01-BCB94A1ECC1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221059" y="4190111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Database: Delete user</a:t>
            </a:r>
          </a:p>
        </p:txBody>
      </p:sp>
      <p:sp>
        <p:nvSpPr>
          <p:cNvPr id="459" name="OTLSHAPE_T_23a93bc292594a2abdd9199a31e8e723_EndDate">
            <a:extLst>
              <a:ext uri="{FF2B5EF4-FFF2-40B4-BE49-F238E27FC236}">
                <a16:creationId xmlns:a16="http://schemas.microsoft.com/office/drawing/2014/main" id="{0A7784CE-9981-4DF0-82AD-9AF3A253105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492931" y="438471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460" name="OTLSHAPE_T_07465d48b1174b0fb61f6cb691f9237d_Shape">
            <a:extLst>
              <a:ext uri="{FF2B5EF4-FFF2-40B4-BE49-F238E27FC236}">
                <a16:creationId xmlns:a16="http://schemas.microsoft.com/office/drawing/2014/main" id="{2699C949-43A2-4CF1-A0A7-60631D6E0635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331633" y="4797848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TLSHAPE_T_07465d48b1174b0fb61f6cb691f9237d_ShapePercentage" hidden="1">
            <a:extLst>
              <a:ext uri="{FF2B5EF4-FFF2-40B4-BE49-F238E27FC236}">
                <a16:creationId xmlns:a16="http://schemas.microsoft.com/office/drawing/2014/main" id="{D0C0E4A1-8C2C-4281-AF09-B0AE34EDA936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3331633" y="479784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TLSHAPE_T_07465d48b1174b0fb61f6cb691f9237d_Duration" hidden="1">
            <a:extLst>
              <a:ext uri="{FF2B5EF4-FFF2-40B4-BE49-F238E27FC236}">
                <a16:creationId xmlns:a16="http://schemas.microsoft.com/office/drawing/2014/main" id="{A4A4B184-0BCB-49D2-B693-2383D7BE12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0" y="462733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63" name="OTLSHAPE_T_07465d48b1174b0fb61f6cb691f9237d_TextPercentage" hidden="1">
            <a:extLst>
              <a:ext uri="{FF2B5EF4-FFF2-40B4-BE49-F238E27FC236}">
                <a16:creationId xmlns:a16="http://schemas.microsoft.com/office/drawing/2014/main" id="{8528EC7B-B2BC-4ACE-9BF0-FDDD5EE71660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47823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07465d48b1174b0fb61f6cb691f9237d_JoinedDate" hidden="1">
            <a:extLst>
              <a:ext uri="{FF2B5EF4-FFF2-40B4-BE49-F238E27FC236}">
                <a16:creationId xmlns:a16="http://schemas.microsoft.com/office/drawing/2014/main" id="{D19AB527-25ED-4ED4-A3BB-0A96A4594BC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47823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07465d48b1174b0fb61f6cb691f9237d_StartDate">
            <a:extLst>
              <a:ext uri="{FF2B5EF4-FFF2-40B4-BE49-F238E27FC236}">
                <a16:creationId xmlns:a16="http://schemas.microsoft.com/office/drawing/2014/main" id="{F8EBE096-4B59-4F10-AD4C-317FF818289D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667593" y="482193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466" name="OTLSHAPE_T_07465d48b1174b0fb61f6cb691f9237d_Title">
            <a:extLst>
              <a:ext uri="{FF2B5EF4-FFF2-40B4-BE49-F238E27FC236}">
                <a16:creationId xmlns:a16="http://schemas.microsoft.com/office/drawing/2014/main" id="{10FA4A64-FF7E-4960-BF07-EB111288525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331633" y="4627330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Database: Add place</a:t>
            </a:r>
          </a:p>
        </p:txBody>
      </p:sp>
      <p:sp>
        <p:nvSpPr>
          <p:cNvPr id="467" name="OTLSHAPE_T_07465d48b1174b0fb61f6cb691f9237d_EndDate">
            <a:extLst>
              <a:ext uri="{FF2B5EF4-FFF2-40B4-BE49-F238E27FC236}">
                <a16:creationId xmlns:a16="http://schemas.microsoft.com/office/drawing/2014/main" id="{7AC6D766-FDC9-4C86-BE4D-66FFF1C16954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603506" y="482193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11/23/2017</a:t>
            </a:r>
          </a:p>
        </p:txBody>
      </p:sp>
      <p:sp>
        <p:nvSpPr>
          <p:cNvPr id="468" name="OTLSHAPE_T_249c12dd44d24b679c823cd832f998ac_Shape">
            <a:extLst>
              <a:ext uri="{FF2B5EF4-FFF2-40B4-BE49-F238E27FC236}">
                <a16:creationId xmlns:a16="http://schemas.microsoft.com/office/drawing/2014/main" id="{06960EEB-C0E1-4B7D-8BC0-A7A5FED128EB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3331633" y="5235067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T_249c12dd44d24b679c823cd832f998ac_ShapePercentage" hidden="1">
            <a:extLst>
              <a:ext uri="{FF2B5EF4-FFF2-40B4-BE49-F238E27FC236}">
                <a16:creationId xmlns:a16="http://schemas.microsoft.com/office/drawing/2014/main" id="{ACE5DC93-15EC-4863-B04E-0E5AFD53CA7B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3331633" y="523506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T_249c12dd44d24b679c823cd832f998ac_Duration" hidden="1">
            <a:extLst>
              <a:ext uri="{FF2B5EF4-FFF2-40B4-BE49-F238E27FC236}">
                <a16:creationId xmlns:a16="http://schemas.microsoft.com/office/drawing/2014/main" id="{9C257CC4-CCB4-41EA-B538-39847C29551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506454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71" name="OTLSHAPE_T_249c12dd44d24b679c823cd832f998ac_TextPercentage" hidden="1">
            <a:extLst>
              <a:ext uri="{FF2B5EF4-FFF2-40B4-BE49-F238E27FC236}">
                <a16:creationId xmlns:a16="http://schemas.microsoft.com/office/drawing/2014/main" id="{5E221271-FD4C-4921-BBD0-E720A5C6881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0" y="52195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249c12dd44d24b679c823cd832f998ac_JoinedDate" hidden="1">
            <a:extLst>
              <a:ext uri="{FF2B5EF4-FFF2-40B4-BE49-F238E27FC236}">
                <a16:creationId xmlns:a16="http://schemas.microsoft.com/office/drawing/2014/main" id="{DAACAF7D-F77C-4160-BD74-287D1FB46FC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0" y="52195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249c12dd44d24b679c823cd832f998ac_StartDate">
            <a:extLst>
              <a:ext uri="{FF2B5EF4-FFF2-40B4-BE49-F238E27FC236}">
                <a16:creationId xmlns:a16="http://schemas.microsoft.com/office/drawing/2014/main" id="{76899BC9-28B5-4C36-B2F1-075A784B8CB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667593" y="525915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474" name="OTLSHAPE_T_249c12dd44d24b679c823cd832f998ac_Title">
            <a:extLst>
              <a:ext uri="{FF2B5EF4-FFF2-40B4-BE49-F238E27FC236}">
                <a16:creationId xmlns:a16="http://schemas.microsoft.com/office/drawing/2014/main" id="{E6BC257A-E6F7-4FF7-93B6-E77FC0F2E1D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3331633" y="5064548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Database: Edit place</a:t>
            </a:r>
          </a:p>
        </p:txBody>
      </p:sp>
      <p:sp>
        <p:nvSpPr>
          <p:cNvPr id="475" name="OTLSHAPE_T_249c12dd44d24b679c823cd832f998ac_EndDate">
            <a:extLst>
              <a:ext uri="{FF2B5EF4-FFF2-40B4-BE49-F238E27FC236}">
                <a16:creationId xmlns:a16="http://schemas.microsoft.com/office/drawing/2014/main" id="{818A49C7-2A0C-414E-BD1D-BD1B054656D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603506" y="525915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11/23/2017</a:t>
            </a:r>
          </a:p>
        </p:txBody>
      </p:sp>
      <p:sp>
        <p:nvSpPr>
          <p:cNvPr id="476" name="OTLSHAPE_T_878812a371e745aa9cd2b19dab00c282_Shape">
            <a:extLst>
              <a:ext uri="{FF2B5EF4-FFF2-40B4-BE49-F238E27FC236}">
                <a16:creationId xmlns:a16="http://schemas.microsoft.com/office/drawing/2014/main" id="{998D39AD-73A9-4885-BB06-425A8F74DA99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331633" y="5672286"/>
            <a:ext cx="2286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TLSHAPE_T_878812a371e745aa9cd2b19dab00c282_ShapePercentage" hidden="1">
            <a:extLst>
              <a:ext uri="{FF2B5EF4-FFF2-40B4-BE49-F238E27FC236}">
                <a16:creationId xmlns:a16="http://schemas.microsoft.com/office/drawing/2014/main" id="{85895BFD-9C3E-4CC1-B330-207FD1796947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3331633" y="56722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TLSHAPE_T_878812a371e745aa9cd2b19dab00c282_Duration" hidden="1">
            <a:extLst>
              <a:ext uri="{FF2B5EF4-FFF2-40B4-BE49-F238E27FC236}">
                <a16:creationId xmlns:a16="http://schemas.microsoft.com/office/drawing/2014/main" id="{59A66D16-EE9A-44DA-AEAA-40E856B4799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550176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79" name="OTLSHAPE_T_878812a371e745aa9cd2b19dab00c282_TextPercentage" hidden="1">
            <a:extLst>
              <a:ext uri="{FF2B5EF4-FFF2-40B4-BE49-F238E27FC236}">
                <a16:creationId xmlns:a16="http://schemas.microsoft.com/office/drawing/2014/main" id="{A6583CB9-28B0-4027-9813-319DB02FF57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56567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0" name="OTLSHAPE_T_878812a371e745aa9cd2b19dab00c282_JoinedDate" hidden="1">
            <a:extLst>
              <a:ext uri="{FF2B5EF4-FFF2-40B4-BE49-F238E27FC236}">
                <a16:creationId xmlns:a16="http://schemas.microsoft.com/office/drawing/2014/main" id="{FE1E690A-0006-4E21-93D4-F3A61B5873B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56567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1" name="OTLSHAPE_T_878812a371e745aa9cd2b19dab00c282_StartDate">
            <a:extLst>
              <a:ext uri="{FF2B5EF4-FFF2-40B4-BE49-F238E27FC236}">
                <a16:creationId xmlns:a16="http://schemas.microsoft.com/office/drawing/2014/main" id="{93EA2B22-8EDA-4C8A-A1A1-0AC21F8E635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667593" y="569637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11/22/2017</a:t>
            </a:r>
          </a:p>
        </p:txBody>
      </p:sp>
      <p:sp>
        <p:nvSpPr>
          <p:cNvPr id="482" name="OTLSHAPE_T_878812a371e745aa9cd2b19dab00c282_Title">
            <a:extLst>
              <a:ext uri="{FF2B5EF4-FFF2-40B4-BE49-F238E27FC236}">
                <a16:creationId xmlns:a16="http://schemas.microsoft.com/office/drawing/2014/main" id="{59933A20-7B3B-419C-B7EB-6DA632F804B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331633" y="5501767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Database: Delete place</a:t>
            </a:r>
          </a:p>
        </p:txBody>
      </p:sp>
      <p:sp>
        <p:nvSpPr>
          <p:cNvPr id="483" name="OTLSHAPE_T_878812a371e745aa9cd2b19dab00c282_EndDate">
            <a:extLst>
              <a:ext uri="{FF2B5EF4-FFF2-40B4-BE49-F238E27FC236}">
                <a16:creationId xmlns:a16="http://schemas.microsoft.com/office/drawing/2014/main" id="{5280CE3C-3186-48D9-BB22-3F197B88131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603506" y="569637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11/23/2017</a:t>
            </a:r>
          </a:p>
        </p:txBody>
      </p:sp>
      <p:sp>
        <p:nvSpPr>
          <p:cNvPr id="484" name="OTLSHAPE_T_2e225593c126404e95dd2f54a5d83565_Shape">
            <a:extLst>
              <a:ext uri="{FF2B5EF4-FFF2-40B4-BE49-F238E27FC236}">
                <a16:creationId xmlns:a16="http://schemas.microsoft.com/office/drawing/2014/main" id="{896ABA5E-5EF5-4AEC-BF66-09C0611DC289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3552783" y="6109504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TLSHAPE_T_2e225593c126404e95dd2f54a5d83565_ShapePercentage" hidden="1">
            <a:extLst>
              <a:ext uri="{FF2B5EF4-FFF2-40B4-BE49-F238E27FC236}">
                <a16:creationId xmlns:a16="http://schemas.microsoft.com/office/drawing/2014/main" id="{FAC6A273-917C-4871-B7FA-04F70118E7E1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3552783" y="610950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TLSHAPE_T_2e225593c126404e95dd2f54a5d83565_Duration" hidden="1">
            <a:extLst>
              <a:ext uri="{FF2B5EF4-FFF2-40B4-BE49-F238E27FC236}">
                <a16:creationId xmlns:a16="http://schemas.microsoft.com/office/drawing/2014/main" id="{E69A9205-9F3D-4650-984A-89FE3628A87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593898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87" name="OTLSHAPE_T_2e225593c126404e95dd2f54a5d83565_TextPercentage" hidden="1">
            <a:extLst>
              <a:ext uri="{FF2B5EF4-FFF2-40B4-BE49-F238E27FC236}">
                <a16:creationId xmlns:a16="http://schemas.microsoft.com/office/drawing/2014/main" id="{AF1E3276-A4E0-4558-9A21-5094911066D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60940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T_2e225593c126404e95dd2f54a5d83565_JoinedDate" hidden="1">
            <a:extLst>
              <a:ext uri="{FF2B5EF4-FFF2-40B4-BE49-F238E27FC236}">
                <a16:creationId xmlns:a16="http://schemas.microsoft.com/office/drawing/2014/main" id="{EF0AB9C0-5CA6-45D0-9DCD-CE7DAA44097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60940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9" name="OTLSHAPE_T_2e225593c126404e95dd2f54a5d83565_StartDate">
            <a:extLst>
              <a:ext uri="{FF2B5EF4-FFF2-40B4-BE49-F238E27FC236}">
                <a16:creationId xmlns:a16="http://schemas.microsoft.com/office/drawing/2014/main" id="{9C6CE089-0817-44D6-9259-2B179E83B3F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2888742" y="613359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11/24/2017</a:t>
            </a:r>
          </a:p>
        </p:txBody>
      </p:sp>
      <p:sp>
        <p:nvSpPr>
          <p:cNvPr id="490" name="OTLSHAPE_T_2e225593c126404e95dd2f54a5d83565_Title">
            <a:extLst>
              <a:ext uri="{FF2B5EF4-FFF2-40B4-BE49-F238E27FC236}">
                <a16:creationId xmlns:a16="http://schemas.microsoft.com/office/drawing/2014/main" id="{ADB803DE-C35E-48D3-BF84-45C0D44AC70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3552783" y="5938986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Start page: User interface</a:t>
            </a:r>
          </a:p>
        </p:txBody>
      </p:sp>
      <p:sp>
        <p:nvSpPr>
          <p:cNvPr id="491" name="OTLSHAPE_T_2e225593c126404e95dd2f54a5d83565_EndDate">
            <a:extLst>
              <a:ext uri="{FF2B5EF4-FFF2-40B4-BE49-F238E27FC236}">
                <a16:creationId xmlns:a16="http://schemas.microsoft.com/office/drawing/2014/main" id="{EA6DDD4D-E866-4575-BA95-6DC4A376B5F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824656" y="613359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11/25/2017</a:t>
            </a:r>
          </a:p>
        </p:txBody>
      </p:sp>
      <p:sp>
        <p:nvSpPr>
          <p:cNvPr id="492" name="OTLSHAPE_T_1ca4ff8a7ca8421983b52603900a710d_Shape">
            <a:extLst>
              <a:ext uri="{FF2B5EF4-FFF2-40B4-BE49-F238E27FC236}">
                <a16:creationId xmlns:a16="http://schemas.microsoft.com/office/drawing/2014/main" id="{DA843B4D-21A3-4582-AD5E-D9B8654C18FA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552783" y="6546723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T_1ca4ff8a7ca8421983b52603900a710d_ShapePercentage" hidden="1">
            <a:extLst>
              <a:ext uri="{FF2B5EF4-FFF2-40B4-BE49-F238E27FC236}">
                <a16:creationId xmlns:a16="http://schemas.microsoft.com/office/drawing/2014/main" id="{8483A05B-72B5-4FD4-858B-CB08A934A73E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552783" y="654672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T_1ca4ff8a7ca8421983b52603900a710d_Duration" hidden="1">
            <a:extLst>
              <a:ext uri="{FF2B5EF4-FFF2-40B4-BE49-F238E27FC236}">
                <a16:creationId xmlns:a16="http://schemas.microsoft.com/office/drawing/2014/main" id="{8DD6FDA2-2888-4E64-BDE5-C6CD6B88F0A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63762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95" name="OTLSHAPE_T_1ca4ff8a7ca8421983b52603900a710d_TextPercentage" hidden="1">
            <a:extLst>
              <a:ext uri="{FF2B5EF4-FFF2-40B4-BE49-F238E27FC236}">
                <a16:creationId xmlns:a16="http://schemas.microsoft.com/office/drawing/2014/main" id="{AFA8F8F2-90F8-4765-B1D3-C9E5755AF2F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6531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6" name="OTLSHAPE_T_1ca4ff8a7ca8421983b52603900a710d_JoinedDate" hidden="1">
            <a:extLst>
              <a:ext uri="{FF2B5EF4-FFF2-40B4-BE49-F238E27FC236}">
                <a16:creationId xmlns:a16="http://schemas.microsoft.com/office/drawing/2014/main" id="{7F6517FE-06D0-4E4B-B7E7-CD49583ACFF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6531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T_1ca4ff8a7ca8421983b52603900a710d_StartDate">
            <a:extLst>
              <a:ext uri="{FF2B5EF4-FFF2-40B4-BE49-F238E27FC236}">
                <a16:creationId xmlns:a16="http://schemas.microsoft.com/office/drawing/2014/main" id="{14FE6016-F03B-4D38-96EB-9C26D4AA9AE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2888742" y="657081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11/24/2017</a:t>
            </a:r>
          </a:p>
        </p:txBody>
      </p:sp>
      <p:sp>
        <p:nvSpPr>
          <p:cNvPr id="498" name="OTLSHAPE_T_1ca4ff8a7ca8421983b52603900a710d_Title">
            <a:extLst>
              <a:ext uri="{FF2B5EF4-FFF2-40B4-BE49-F238E27FC236}">
                <a16:creationId xmlns:a16="http://schemas.microsoft.com/office/drawing/2014/main" id="{A0C58360-BC93-43F4-9E9F-D4F2A8C67B00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552783" y="6376204"/>
            <a:ext cx="215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Start page: Connection to db services</a:t>
            </a:r>
          </a:p>
        </p:txBody>
      </p:sp>
      <p:sp>
        <p:nvSpPr>
          <p:cNvPr id="499" name="OTLSHAPE_T_1ca4ff8a7ca8421983b52603900a710d_EndDate">
            <a:extLst>
              <a:ext uri="{FF2B5EF4-FFF2-40B4-BE49-F238E27FC236}">
                <a16:creationId xmlns:a16="http://schemas.microsoft.com/office/drawing/2014/main" id="{92B097F8-B7B7-42CE-8494-A5BCB5C1177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824656" y="6570811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11/25/2017</a:t>
            </a:r>
          </a:p>
        </p:txBody>
      </p:sp>
      <p:sp>
        <p:nvSpPr>
          <p:cNvPr id="500" name="OTLSHAPE_T_e1a7371f49004d6899ac843701e6afc9_Shape">
            <a:extLst>
              <a:ext uri="{FF2B5EF4-FFF2-40B4-BE49-F238E27FC236}">
                <a16:creationId xmlns:a16="http://schemas.microsoft.com/office/drawing/2014/main" id="{60C80A6F-4E13-4A3A-AA2F-E2A0E2750EDF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3663358" y="6983942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TLSHAPE_T_e1a7371f49004d6899ac843701e6afc9_ShapePercentage" hidden="1">
            <a:extLst>
              <a:ext uri="{FF2B5EF4-FFF2-40B4-BE49-F238E27FC236}">
                <a16:creationId xmlns:a16="http://schemas.microsoft.com/office/drawing/2014/main" id="{8C3F9972-E7A6-437F-A67E-079B7A37FC22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3663358" y="69839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e1a7371f49004d6899ac843701e6afc9_Duration" hidden="1">
            <a:extLst>
              <a:ext uri="{FF2B5EF4-FFF2-40B4-BE49-F238E27FC236}">
                <a16:creationId xmlns:a16="http://schemas.microsoft.com/office/drawing/2014/main" id="{5C5A42DD-F5D2-44AF-B172-0C67ABECEF5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681342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503" name="OTLSHAPE_T_e1a7371f49004d6899ac843701e6afc9_TextPercentage" hidden="1">
            <a:extLst>
              <a:ext uri="{FF2B5EF4-FFF2-40B4-BE49-F238E27FC236}">
                <a16:creationId xmlns:a16="http://schemas.microsoft.com/office/drawing/2014/main" id="{D73672EF-453F-4454-9230-66385EA3BDA3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69684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4" name="OTLSHAPE_T_e1a7371f49004d6899ac843701e6afc9_JoinedDate" hidden="1">
            <a:extLst>
              <a:ext uri="{FF2B5EF4-FFF2-40B4-BE49-F238E27FC236}">
                <a16:creationId xmlns:a16="http://schemas.microsoft.com/office/drawing/2014/main" id="{4227380A-A10B-4020-9EFC-EFD6595CE36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69684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e1a7371f49004d6899ac843701e6afc9_StartDate">
            <a:extLst>
              <a:ext uri="{FF2B5EF4-FFF2-40B4-BE49-F238E27FC236}">
                <a16:creationId xmlns:a16="http://schemas.microsoft.com/office/drawing/2014/main" id="{B9C9D9B3-A4E0-4E6B-84E5-4AAB2343CCFE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2999317" y="700803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11/25/2017</a:t>
            </a:r>
          </a:p>
        </p:txBody>
      </p:sp>
      <p:sp>
        <p:nvSpPr>
          <p:cNvPr id="506" name="OTLSHAPE_T_e1a7371f49004d6899ac843701e6afc9_Title">
            <a:extLst>
              <a:ext uri="{FF2B5EF4-FFF2-40B4-BE49-F238E27FC236}">
                <a16:creationId xmlns:a16="http://schemas.microsoft.com/office/drawing/2014/main" id="{345E9AB5-70B5-4A28-A1FF-961BDFE73364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3663358" y="681342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Home: User interface</a:t>
            </a:r>
          </a:p>
        </p:txBody>
      </p:sp>
      <p:sp>
        <p:nvSpPr>
          <p:cNvPr id="507" name="OTLSHAPE_T_e1a7371f49004d6899ac843701e6afc9_EndDate">
            <a:extLst>
              <a:ext uri="{FF2B5EF4-FFF2-40B4-BE49-F238E27FC236}">
                <a16:creationId xmlns:a16="http://schemas.microsoft.com/office/drawing/2014/main" id="{9E41367E-9EA9-46CB-A29C-F1551E1C5E0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045805" y="700803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11/27/2017</a:t>
            </a:r>
          </a:p>
        </p:txBody>
      </p:sp>
      <p:sp>
        <p:nvSpPr>
          <p:cNvPr id="508" name="OTLSHAPE_T_58bc4d7aff5e4f93a47aeb1483a7123a_Shape">
            <a:extLst>
              <a:ext uri="{FF2B5EF4-FFF2-40B4-BE49-F238E27FC236}">
                <a16:creationId xmlns:a16="http://schemas.microsoft.com/office/drawing/2014/main" id="{3B9437C4-A749-4CC7-8001-1FB5946A51CC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3663358" y="7421160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TLSHAPE_T_58bc4d7aff5e4f93a47aeb1483a7123a_ShapePercentage" hidden="1">
            <a:extLst>
              <a:ext uri="{FF2B5EF4-FFF2-40B4-BE49-F238E27FC236}">
                <a16:creationId xmlns:a16="http://schemas.microsoft.com/office/drawing/2014/main" id="{40A284D9-6844-4CB2-8BE7-6683EC2917D7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663358" y="74211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TLSHAPE_T_58bc4d7aff5e4f93a47aeb1483a7123a_Duration" hidden="1">
            <a:extLst>
              <a:ext uri="{FF2B5EF4-FFF2-40B4-BE49-F238E27FC236}">
                <a16:creationId xmlns:a16="http://schemas.microsoft.com/office/drawing/2014/main" id="{4C011446-A156-4039-A18C-C527D712C2C0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25064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511" name="OTLSHAPE_T_58bc4d7aff5e4f93a47aeb1483a7123a_TextPercentage" hidden="1">
            <a:extLst>
              <a:ext uri="{FF2B5EF4-FFF2-40B4-BE49-F238E27FC236}">
                <a16:creationId xmlns:a16="http://schemas.microsoft.com/office/drawing/2014/main" id="{9D510126-10DE-4E59-9AA8-F707EB68E09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74056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T_58bc4d7aff5e4f93a47aeb1483a7123a_JoinedDate" hidden="1">
            <a:extLst>
              <a:ext uri="{FF2B5EF4-FFF2-40B4-BE49-F238E27FC236}">
                <a16:creationId xmlns:a16="http://schemas.microsoft.com/office/drawing/2014/main" id="{1A002DD1-25C9-4D0E-9524-78747A099253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74056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T_58bc4d7aff5e4f93a47aeb1483a7123a_StartDate">
            <a:extLst>
              <a:ext uri="{FF2B5EF4-FFF2-40B4-BE49-F238E27FC236}">
                <a16:creationId xmlns:a16="http://schemas.microsoft.com/office/drawing/2014/main" id="{FDA6FF33-3C2E-46ED-861B-DA1CAA98FD4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2999317" y="744524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11/25/2017</a:t>
            </a:r>
          </a:p>
        </p:txBody>
      </p:sp>
      <p:sp>
        <p:nvSpPr>
          <p:cNvPr id="194" name="OTLSHAPE_T_58bc4d7aff5e4f93a47aeb1483a7123a_Title">
            <a:extLst>
              <a:ext uri="{FF2B5EF4-FFF2-40B4-BE49-F238E27FC236}">
                <a16:creationId xmlns:a16="http://schemas.microsoft.com/office/drawing/2014/main" id="{C6F7151E-926E-4DE0-9E3C-5A3B9941355B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3663358" y="7250642"/>
            <a:ext cx="191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Home: Connection to db services</a:t>
            </a:r>
          </a:p>
        </p:txBody>
      </p:sp>
      <p:sp>
        <p:nvSpPr>
          <p:cNvPr id="195" name="OTLSHAPE_T_58bc4d7aff5e4f93a47aeb1483a7123a_EndDate">
            <a:extLst>
              <a:ext uri="{FF2B5EF4-FFF2-40B4-BE49-F238E27FC236}">
                <a16:creationId xmlns:a16="http://schemas.microsoft.com/office/drawing/2014/main" id="{C202995A-5993-4333-8AC1-6A03B0E90FE1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4045805" y="744524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11/27/2017</a:t>
            </a:r>
          </a:p>
        </p:txBody>
      </p:sp>
      <p:sp>
        <p:nvSpPr>
          <p:cNvPr id="196" name="OTLSHAPE_T_a843d783ac314d8a8fb0f8ce47196dc7_Shape">
            <a:extLst>
              <a:ext uri="{FF2B5EF4-FFF2-40B4-BE49-F238E27FC236}">
                <a16:creationId xmlns:a16="http://schemas.microsoft.com/office/drawing/2014/main" id="{725DB288-A455-498B-9DBB-BCA0A464D383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3884507" y="7858379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T_a843d783ac314d8a8fb0f8ce47196dc7_ShapePercentage" hidden="1">
            <a:extLst>
              <a:ext uri="{FF2B5EF4-FFF2-40B4-BE49-F238E27FC236}">
                <a16:creationId xmlns:a16="http://schemas.microsoft.com/office/drawing/2014/main" id="{738D8AE6-EF83-4E87-A048-850982A0048C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3884507" y="785837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T_a843d783ac314d8a8fb0f8ce47196dc7_Duration" hidden="1">
            <a:extLst>
              <a:ext uri="{FF2B5EF4-FFF2-40B4-BE49-F238E27FC236}">
                <a16:creationId xmlns:a16="http://schemas.microsoft.com/office/drawing/2014/main" id="{E404D045-ACC3-4838-8458-558A60110F0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76878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99" name="OTLSHAPE_T_a843d783ac314d8a8fb0f8ce47196dc7_TextPercentage" hidden="1">
            <a:extLst>
              <a:ext uri="{FF2B5EF4-FFF2-40B4-BE49-F238E27FC236}">
                <a16:creationId xmlns:a16="http://schemas.microsoft.com/office/drawing/2014/main" id="{0402BF9F-142E-4212-A8B8-275B8F9593A7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78428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T_a843d783ac314d8a8fb0f8ce47196dc7_JoinedDate" hidden="1">
            <a:extLst>
              <a:ext uri="{FF2B5EF4-FFF2-40B4-BE49-F238E27FC236}">
                <a16:creationId xmlns:a16="http://schemas.microsoft.com/office/drawing/2014/main" id="{EB1B67DC-72EA-4A79-A85D-05ACABC3501D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78428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T_a843d783ac314d8a8fb0f8ce47196dc7_StartDate">
            <a:extLst>
              <a:ext uri="{FF2B5EF4-FFF2-40B4-BE49-F238E27FC236}">
                <a16:creationId xmlns:a16="http://schemas.microsoft.com/office/drawing/2014/main" id="{E629B9A7-18DF-4AE7-A33C-095B8602CD97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220466" y="788246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11/27/2017</a:t>
            </a:r>
          </a:p>
        </p:txBody>
      </p:sp>
      <p:sp>
        <p:nvSpPr>
          <p:cNvPr id="202" name="OTLSHAPE_T_a843d783ac314d8a8fb0f8ce47196dc7_Title">
            <a:extLst>
              <a:ext uri="{FF2B5EF4-FFF2-40B4-BE49-F238E27FC236}">
                <a16:creationId xmlns:a16="http://schemas.microsoft.com/office/drawing/2014/main" id="{6581C92C-CDC1-4FEA-8A63-E65886B68E6A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84507" y="7687860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My places: User interface</a:t>
            </a:r>
          </a:p>
        </p:txBody>
      </p:sp>
      <p:sp>
        <p:nvSpPr>
          <p:cNvPr id="203" name="OTLSHAPE_T_a843d783ac314d8a8fb0f8ce47196dc7_EndDate">
            <a:extLst>
              <a:ext uri="{FF2B5EF4-FFF2-40B4-BE49-F238E27FC236}">
                <a16:creationId xmlns:a16="http://schemas.microsoft.com/office/drawing/2014/main" id="{56FAE552-6EA1-4212-8A64-765369C6D73B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4266954" y="788246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11/29/2017</a:t>
            </a:r>
          </a:p>
        </p:txBody>
      </p:sp>
      <p:sp>
        <p:nvSpPr>
          <p:cNvPr id="204" name="OTLSHAPE_T_1603888a43cd4cb2a5aa11aaeed76d7a_Shape">
            <a:extLst>
              <a:ext uri="{FF2B5EF4-FFF2-40B4-BE49-F238E27FC236}">
                <a16:creationId xmlns:a16="http://schemas.microsoft.com/office/drawing/2014/main" id="{30481138-2AEE-4855-B4E1-DAFBE04F6A04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3884507" y="8295598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TLSHAPE_T_1603888a43cd4cb2a5aa11aaeed76d7a_ShapePercentage" hidden="1">
            <a:extLst>
              <a:ext uri="{FF2B5EF4-FFF2-40B4-BE49-F238E27FC236}">
                <a16:creationId xmlns:a16="http://schemas.microsoft.com/office/drawing/2014/main" id="{A5F19ABE-F36F-4FF8-B91E-7D3141E50996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3884507" y="829559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_1603888a43cd4cb2a5aa11aaeed76d7a_Duration" hidden="1">
            <a:extLst>
              <a:ext uri="{FF2B5EF4-FFF2-40B4-BE49-F238E27FC236}">
                <a16:creationId xmlns:a16="http://schemas.microsoft.com/office/drawing/2014/main" id="{8C6097B9-0D12-4223-9D9E-90A55AB0CE7B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1250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207" name="OTLSHAPE_T_1603888a43cd4cb2a5aa11aaeed76d7a_TextPercentage" hidden="1">
            <a:extLst>
              <a:ext uri="{FF2B5EF4-FFF2-40B4-BE49-F238E27FC236}">
                <a16:creationId xmlns:a16="http://schemas.microsoft.com/office/drawing/2014/main" id="{DF327160-FB8D-4281-BF17-B825445DF867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82801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T_1603888a43cd4cb2a5aa11aaeed76d7a_JoinedDate" hidden="1">
            <a:extLst>
              <a:ext uri="{FF2B5EF4-FFF2-40B4-BE49-F238E27FC236}">
                <a16:creationId xmlns:a16="http://schemas.microsoft.com/office/drawing/2014/main" id="{C630FDF0-94F0-4DCE-8E40-32110F96A0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82801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T_1603888a43cd4cb2a5aa11aaeed76d7a_StartDate">
            <a:extLst>
              <a:ext uri="{FF2B5EF4-FFF2-40B4-BE49-F238E27FC236}">
                <a16:creationId xmlns:a16="http://schemas.microsoft.com/office/drawing/2014/main" id="{A734F7A4-D812-4B2A-A54C-AD0487ADEBAC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3220466" y="831968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11/27/2017</a:t>
            </a:r>
          </a:p>
        </p:txBody>
      </p:sp>
      <p:sp>
        <p:nvSpPr>
          <p:cNvPr id="210" name="OTLSHAPE_T_1603888a43cd4cb2a5aa11aaeed76d7a_Title">
            <a:extLst>
              <a:ext uri="{FF2B5EF4-FFF2-40B4-BE49-F238E27FC236}">
                <a16:creationId xmlns:a16="http://schemas.microsoft.com/office/drawing/2014/main" id="{05E00F12-6830-4A0C-BC39-F9D0ED32188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3884507" y="8125079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My places: Connection to db services</a:t>
            </a:r>
          </a:p>
        </p:txBody>
      </p:sp>
      <p:sp>
        <p:nvSpPr>
          <p:cNvPr id="211" name="OTLSHAPE_T_1603888a43cd4cb2a5aa11aaeed76d7a_EndDate">
            <a:extLst>
              <a:ext uri="{FF2B5EF4-FFF2-40B4-BE49-F238E27FC236}">
                <a16:creationId xmlns:a16="http://schemas.microsoft.com/office/drawing/2014/main" id="{75C04850-2E60-4F6D-8A7D-71F0A0D8FD24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4266954" y="831968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11/29/2017</a:t>
            </a:r>
          </a:p>
        </p:txBody>
      </p:sp>
      <p:sp>
        <p:nvSpPr>
          <p:cNvPr id="212" name="OTLSHAPE_T_e99f0a0553c84a2d9aeca49112d1c425_Shape">
            <a:extLst>
              <a:ext uri="{FF2B5EF4-FFF2-40B4-BE49-F238E27FC236}">
                <a16:creationId xmlns:a16="http://schemas.microsoft.com/office/drawing/2014/main" id="{38C392BF-9C3D-4793-9E1A-69095A048373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4105656" y="8732817"/>
            <a:ext cx="444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TLSHAPE_T_e99f0a0553c84a2d9aeca49112d1c425_ShapePercentage" hidden="1">
            <a:extLst>
              <a:ext uri="{FF2B5EF4-FFF2-40B4-BE49-F238E27FC236}">
                <a16:creationId xmlns:a16="http://schemas.microsoft.com/office/drawing/2014/main" id="{2085E248-4113-4062-A72D-3BBB1785C873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4105656" y="87328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T_e99f0a0553c84a2d9aeca49112d1c425_Duration" hidden="1">
            <a:extLst>
              <a:ext uri="{FF2B5EF4-FFF2-40B4-BE49-F238E27FC236}">
                <a16:creationId xmlns:a16="http://schemas.microsoft.com/office/drawing/2014/main" id="{1A0976E3-B539-49BD-A056-D53D14463046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56229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15" name="OTLSHAPE_T_e99f0a0553c84a2d9aeca49112d1c425_TextPercentage" hidden="1">
            <a:extLst>
              <a:ext uri="{FF2B5EF4-FFF2-40B4-BE49-F238E27FC236}">
                <a16:creationId xmlns:a16="http://schemas.microsoft.com/office/drawing/2014/main" id="{C021007A-0162-46F4-B202-8D663C789F5B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8717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_e99f0a0553c84a2d9aeca49112d1c425_JoinedDate" hidden="1">
            <a:extLst>
              <a:ext uri="{FF2B5EF4-FFF2-40B4-BE49-F238E27FC236}">
                <a16:creationId xmlns:a16="http://schemas.microsoft.com/office/drawing/2014/main" id="{C6D4DA92-C90B-4BF4-AE26-224184415CEF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0" y="8717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_e99f0a0553c84a2d9aeca49112d1c425_StartDate">
            <a:extLst>
              <a:ext uri="{FF2B5EF4-FFF2-40B4-BE49-F238E27FC236}">
                <a16:creationId xmlns:a16="http://schemas.microsoft.com/office/drawing/2014/main" id="{A05006D3-658A-464A-A99E-8A005B73FC40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3441616" y="875690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11/29/2017</a:t>
            </a:r>
          </a:p>
        </p:txBody>
      </p:sp>
      <p:sp>
        <p:nvSpPr>
          <p:cNvPr id="218" name="OTLSHAPE_T_e99f0a0553c84a2d9aeca49112d1c425_Title">
            <a:extLst>
              <a:ext uri="{FF2B5EF4-FFF2-40B4-BE49-F238E27FC236}">
                <a16:creationId xmlns:a16="http://schemas.microsoft.com/office/drawing/2014/main" id="{22CD5243-741E-46EB-B64B-97862577D516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4105656" y="8562298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Search place: User interface</a:t>
            </a:r>
          </a:p>
        </p:txBody>
      </p:sp>
      <p:sp>
        <p:nvSpPr>
          <p:cNvPr id="219" name="OTLSHAPE_T_e99f0a0553c84a2d9aeca49112d1c425_EndDate">
            <a:extLst>
              <a:ext uri="{FF2B5EF4-FFF2-40B4-BE49-F238E27FC236}">
                <a16:creationId xmlns:a16="http://schemas.microsoft.com/office/drawing/2014/main" id="{E42A4F60-47A3-4EE1-A718-8137379C774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4598678" y="875690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12/2/2017</a:t>
            </a:r>
          </a:p>
        </p:txBody>
      </p:sp>
      <p:sp>
        <p:nvSpPr>
          <p:cNvPr id="224" name="OTLSHAPE_T_c46f133d809046c1aba4d437a1869e5a_Shape">
            <a:extLst>
              <a:ext uri="{FF2B5EF4-FFF2-40B4-BE49-F238E27FC236}">
                <a16:creationId xmlns:a16="http://schemas.microsoft.com/office/drawing/2014/main" id="{BA33ADBE-C195-4210-AC3C-EC487F822AED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4105656" y="9170035"/>
            <a:ext cx="444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TLSHAPE_T_c46f133d809046c1aba4d437a1869e5a_ShapePercentage" hidden="1">
            <a:extLst>
              <a:ext uri="{FF2B5EF4-FFF2-40B4-BE49-F238E27FC236}">
                <a16:creationId xmlns:a16="http://schemas.microsoft.com/office/drawing/2014/main" id="{B721497C-5A6B-4D90-BDAF-36F8AFFAB543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4105656" y="917003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c46f133d809046c1aba4d437a1869e5a_Duration" hidden="1">
            <a:extLst>
              <a:ext uri="{FF2B5EF4-FFF2-40B4-BE49-F238E27FC236}">
                <a16:creationId xmlns:a16="http://schemas.microsoft.com/office/drawing/2014/main" id="{CD7F58CA-5589-4AB4-9FF7-44E7C26215D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9951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13" name="OTLSHAPE_T_c46f133d809046c1aba4d437a1869e5a_TextPercentage" hidden="1">
            <a:extLst>
              <a:ext uri="{FF2B5EF4-FFF2-40B4-BE49-F238E27FC236}">
                <a16:creationId xmlns:a16="http://schemas.microsoft.com/office/drawing/2014/main" id="{7152BF1C-D1E0-4CBC-9D77-0F6DF0ACDACE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0" y="915454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c46f133d809046c1aba4d437a1869e5a_JoinedDate" hidden="1">
            <a:extLst>
              <a:ext uri="{FF2B5EF4-FFF2-40B4-BE49-F238E27FC236}">
                <a16:creationId xmlns:a16="http://schemas.microsoft.com/office/drawing/2014/main" id="{7DFDFC3F-67BA-43B4-A56B-98D7200FEBF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0" y="915454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c46f133d809046c1aba4d437a1869e5a_StartDate">
            <a:extLst>
              <a:ext uri="{FF2B5EF4-FFF2-40B4-BE49-F238E27FC236}">
                <a16:creationId xmlns:a16="http://schemas.microsoft.com/office/drawing/2014/main" id="{A83D28CF-C5FE-4B95-A37B-B93F7FB9C92E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3441616" y="919412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11/29/2017</a:t>
            </a:r>
          </a:p>
        </p:txBody>
      </p:sp>
      <p:sp>
        <p:nvSpPr>
          <p:cNvPr id="516" name="OTLSHAPE_T_c46f133d809046c1aba4d437a1869e5a_Title">
            <a:extLst>
              <a:ext uri="{FF2B5EF4-FFF2-40B4-BE49-F238E27FC236}">
                <a16:creationId xmlns:a16="http://schemas.microsoft.com/office/drawing/2014/main" id="{562F279F-0678-4056-ACA5-E6FAAFE365B2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4105656" y="899951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Search place: Connection to db services</a:t>
            </a:r>
          </a:p>
        </p:txBody>
      </p:sp>
      <p:sp>
        <p:nvSpPr>
          <p:cNvPr id="517" name="OTLSHAPE_T_c46f133d809046c1aba4d437a1869e5a_EndDate">
            <a:extLst>
              <a:ext uri="{FF2B5EF4-FFF2-40B4-BE49-F238E27FC236}">
                <a16:creationId xmlns:a16="http://schemas.microsoft.com/office/drawing/2014/main" id="{B69A01B6-833E-4172-9F24-C1EC438B65BC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4598678" y="919412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12/2/2017</a:t>
            </a:r>
          </a:p>
        </p:txBody>
      </p:sp>
      <p:sp>
        <p:nvSpPr>
          <p:cNvPr id="518" name="OTLSHAPE_T_add2615d1df84572836311a7ab7b5692_Shape">
            <a:extLst>
              <a:ext uri="{FF2B5EF4-FFF2-40B4-BE49-F238E27FC236}">
                <a16:creationId xmlns:a16="http://schemas.microsoft.com/office/drawing/2014/main" id="{485868D0-B060-4BEF-8B3F-F77B5E43653D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4437380" y="9607254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add2615d1df84572836311a7ab7b5692_ShapePercentage" hidden="1">
            <a:extLst>
              <a:ext uri="{FF2B5EF4-FFF2-40B4-BE49-F238E27FC236}">
                <a16:creationId xmlns:a16="http://schemas.microsoft.com/office/drawing/2014/main" id="{0E041C10-3DD3-4C75-9B54-317A0E24C3D2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4437380" y="960725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add2615d1df84572836311a7ab7b5692_Duration" hidden="1">
            <a:extLst>
              <a:ext uri="{FF2B5EF4-FFF2-40B4-BE49-F238E27FC236}">
                <a16:creationId xmlns:a16="http://schemas.microsoft.com/office/drawing/2014/main" id="{6C9C9F46-FD15-44AF-A545-8790E6A81972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43673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21" name="OTLSHAPE_T_add2615d1df84572836311a7ab7b5692_TextPercentage" hidden="1">
            <a:extLst>
              <a:ext uri="{FF2B5EF4-FFF2-40B4-BE49-F238E27FC236}">
                <a16:creationId xmlns:a16="http://schemas.microsoft.com/office/drawing/2014/main" id="{B11BF8EC-CAB0-493F-ABEA-E4A33261BF69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0" y="95917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add2615d1df84572836311a7ab7b5692_JoinedDate" hidden="1">
            <a:extLst>
              <a:ext uri="{FF2B5EF4-FFF2-40B4-BE49-F238E27FC236}">
                <a16:creationId xmlns:a16="http://schemas.microsoft.com/office/drawing/2014/main" id="{5A8AE2EF-37A2-40FE-A5CD-39ED1B01CE9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0" y="95917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add2615d1df84572836311a7ab7b5692_StartDate">
            <a:extLst>
              <a:ext uri="{FF2B5EF4-FFF2-40B4-BE49-F238E27FC236}">
                <a16:creationId xmlns:a16="http://schemas.microsoft.com/office/drawing/2014/main" id="{AE70282A-6EC3-4B2F-A6B2-C51688665531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3837729" y="963134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12/2/2017</a:t>
            </a:r>
          </a:p>
        </p:txBody>
      </p:sp>
      <p:sp>
        <p:nvSpPr>
          <p:cNvPr id="524" name="OTLSHAPE_T_add2615d1df84572836311a7ab7b5692_Title">
            <a:extLst>
              <a:ext uri="{FF2B5EF4-FFF2-40B4-BE49-F238E27FC236}">
                <a16:creationId xmlns:a16="http://schemas.microsoft.com/office/drawing/2014/main" id="{C23CA501-6C45-4C69-BA86-E17EEA0BEFE5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4437380" y="9436735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Profile: User interface</a:t>
            </a:r>
          </a:p>
        </p:txBody>
      </p:sp>
      <p:sp>
        <p:nvSpPr>
          <p:cNvPr id="525" name="OTLSHAPE_T_add2615d1df84572836311a7ab7b5692_EndDate">
            <a:extLst>
              <a:ext uri="{FF2B5EF4-FFF2-40B4-BE49-F238E27FC236}">
                <a16:creationId xmlns:a16="http://schemas.microsoft.com/office/drawing/2014/main" id="{139CE694-F308-40A4-875D-C70F72AC4409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4709253" y="963134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12/3/2017</a:t>
            </a:r>
          </a:p>
        </p:txBody>
      </p:sp>
      <p:sp>
        <p:nvSpPr>
          <p:cNvPr id="526" name="OTLSHAPE_T_bae3afe8033d4eb2853ddc3262d64e62_Shape">
            <a:extLst>
              <a:ext uri="{FF2B5EF4-FFF2-40B4-BE49-F238E27FC236}">
                <a16:creationId xmlns:a16="http://schemas.microsoft.com/office/drawing/2014/main" id="{F2724F6C-7C9F-4F0B-86DC-95DC13EBEEA7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4437380" y="10044472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bae3afe8033d4eb2853ddc3262d64e62_ShapePercentage" hidden="1">
            <a:extLst>
              <a:ext uri="{FF2B5EF4-FFF2-40B4-BE49-F238E27FC236}">
                <a16:creationId xmlns:a16="http://schemas.microsoft.com/office/drawing/2014/main" id="{BBAC6713-5A28-454E-A23D-C47AC4EDCB6F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4437380" y="100444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bae3afe8033d4eb2853ddc3262d64e62_Duration" hidden="1">
            <a:extLst>
              <a:ext uri="{FF2B5EF4-FFF2-40B4-BE49-F238E27FC236}">
                <a16:creationId xmlns:a16="http://schemas.microsoft.com/office/drawing/2014/main" id="{29EFBC9A-4744-420F-BBBE-1CBB8F0FB81E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8739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29" name="OTLSHAPE_T_bae3afe8033d4eb2853ddc3262d64e62_TextPercentage" hidden="1">
            <a:extLst>
              <a:ext uri="{FF2B5EF4-FFF2-40B4-BE49-F238E27FC236}">
                <a16:creationId xmlns:a16="http://schemas.microsoft.com/office/drawing/2014/main" id="{97EF8267-FDC6-4F75-92FC-F36B6902DBE5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0" y="10028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bae3afe8033d4eb2853ddc3262d64e62_JoinedDate" hidden="1">
            <a:extLst>
              <a:ext uri="{FF2B5EF4-FFF2-40B4-BE49-F238E27FC236}">
                <a16:creationId xmlns:a16="http://schemas.microsoft.com/office/drawing/2014/main" id="{FDE3457D-BF32-45F7-A2C8-EA08BFA9992D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0" y="10028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bae3afe8033d4eb2853ddc3262d64e62_StartDate">
            <a:extLst>
              <a:ext uri="{FF2B5EF4-FFF2-40B4-BE49-F238E27FC236}">
                <a16:creationId xmlns:a16="http://schemas.microsoft.com/office/drawing/2014/main" id="{95F9D5FA-02E8-4298-A350-A882D8270860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3837729" y="1006856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12/2/2017</a:t>
            </a:r>
          </a:p>
        </p:txBody>
      </p:sp>
      <p:sp>
        <p:nvSpPr>
          <p:cNvPr id="532" name="OTLSHAPE_T_bae3afe8033d4eb2853ddc3262d64e62_Title">
            <a:extLst>
              <a:ext uri="{FF2B5EF4-FFF2-40B4-BE49-F238E27FC236}">
                <a16:creationId xmlns:a16="http://schemas.microsoft.com/office/drawing/2014/main" id="{3424EA55-8876-471E-B475-826F59906EA3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4437380" y="9873954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Profile: Connection to db services</a:t>
            </a:r>
          </a:p>
        </p:txBody>
      </p:sp>
      <p:sp>
        <p:nvSpPr>
          <p:cNvPr id="533" name="OTLSHAPE_T_bae3afe8033d4eb2853ddc3262d64e62_EndDate">
            <a:extLst>
              <a:ext uri="{FF2B5EF4-FFF2-40B4-BE49-F238E27FC236}">
                <a16:creationId xmlns:a16="http://schemas.microsoft.com/office/drawing/2014/main" id="{9B8DAF32-1A8C-44D0-B4F2-FEF855576CC1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4709253" y="1006856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12/3/2017</a:t>
            </a:r>
          </a:p>
        </p:txBody>
      </p:sp>
      <p:sp>
        <p:nvSpPr>
          <p:cNvPr id="534" name="OTLSHAPE_T_f845e9ead0a8431888c496632ed5fbea_Shape">
            <a:extLst>
              <a:ext uri="{FF2B5EF4-FFF2-40B4-BE49-F238E27FC236}">
                <a16:creationId xmlns:a16="http://schemas.microsoft.com/office/drawing/2014/main" id="{38904788-AAAC-4222-9B14-85C761A3F048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4547955" y="10481691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f845e9ead0a8431888c496632ed5fbea_ShapePercentage" hidden="1">
            <a:extLst>
              <a:ext uri="{FF2B5EF4-FFF2-40B4-BE49-F238E27FC236}">
                <a16:creationId xmlns:a16="http://schemas.microsoft.com/office/drawing/2014/main" id="{1CF5081D-BE65-4301-AFED-8802BA4DA133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4547955" y="1048169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f845e9ead0a8431888c496632ed5fbea_Duration" hidden="1">
            <a:extLst>
              <a:ext uri="{FF2B5EF4-FFF2-40B4-BE49-F238E27FC236}">
                <a16:creationId xmlns:a16="http://schemas.microsoft.com/office/drawing/2014/main" id="{E6603B67-1E98-44A3-BB86-A32D55AB6BF3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1031117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37" name="OTLSHAPE_T_f845e9ead0a8431888c496632ed5fbea_TextPercentage" hidden="1">
            <a:extLst>
              <a:ext uri="{FF2B5EF4-FFF2-40B4-BE49-F238E27FC236}">
                <a16:creationId xmlns:a16="http://schemas.microsoft.com/office/drawing/2014/main" id="{F57018F4-AD28-4A77-B3C9-B44020AD01A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0" y="1046619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f845e9ead0a8431888c496632ed5fbea_JoinedDate" hidden="1">
            <a:extLst>
              <a:ext uri="{FF2B5EF4-FFF2-40B4-BE49-F238E27FC236}">
                <a16:creationId xmlns:a16="http://schemas.microsoft.com/office/drawing/2014/main" id="{45C516B5-F467-44A8-B7BD-CDB215D0538A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0" y="1046619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f845e9ead0a8431888c496632ed5fbea_StartDate">
            <a:extLst>
              <a:ext uri="{FF2B5EF4-FFF2-40B4-BE49-F238E27FC236}">
                <a16:creationId xmlns:a16="http://schemas.microsoft.com/office/drawing/2014/main" id="{B0090AB5-390D-4395-BD18-F025734B9E60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3948304" y="1050577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12/3/2017</a:t>
            </a:r>
          </a:p>
        </p:txBody>
      </p:sp>
      <p:sp>
        <p:nvSpPr>
          <p:cNvPr id="540" name="OTLSHAPE_T_f845e9ead0a8431888c496632ed5fbea_Title">
            <a:extLst>
              <a:ext uri="{FF2B5EF4-FFF2-40B4-BE49-F238E27FC236}">
                <a16:creationId xmlns:a16="http://schemas.microsoft.com/office/drawing/2014/main" id="{8EB36CAB-E8E7-49AF-BBCF-2DEDA7D47264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4547955" y="10311172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Help menu: User interface</a:t>
            </a:r>
          </a:p>
        </p:txBody>
      </p:sp>
      <p:sp>
        <p:nvSpPr>
          <p:cNvPr id="541" name="OTLSHAPE_T_f845e9ead0a8431888c496632ed5fbea_EndDate">
            <a:extLst>
              <a:ext uri="{FF2B5EF4-FFF2-40B4-BE49-F238E27FC236}">
                <a16:creationId xmlns:a16="http://schemas.microsoft.com/office/drawing/2014/main" id="{847E1641-4D6F-4B5F-BC58-D3B6DAA861CF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4819828" y="1050577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12/4/2017</a:t>
            </a:r>
          </a:p>
        </p:txBody>
      </p:sp>
      <p:sp>
        <p:nvSpPr>
          <p:cNvPr id="542" name="OTLSHAPE_T_68a5547667f9499194c9316961a52a81_Shape">
            <a:extLst>
              <a:ext uri="{FF2B5EF4-FFF2-40B4-BE49-F238E27FC236}">
                <a16:creationId xmlns:a16="http://schemas.microsoft.com/office/drawing/2014/main" id="{EAD83767-E02E-4AC9-9FED-2AB70C5C67F5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4769105" y="10918909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68a5547667f9499194c9316961a52a81_ShapePercentage" hidden="1">
            <a:extLst>
              <a:ext uri="{FF2B5EF4-FFF2-40B4-BE49-F238E27FC236}">
                <a16:creationId xmlns:a16="http://schemas.microsoft.com/office/drawing/2014/main" id="{5D92DFF2-2D87-4834-B351-66AA5D88A556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769105" y="1091890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68a5547667f9499194c9316961a52a81_Duration" hidden="1">
            <a:extLst>
              <a:ext uri="{FF2B5EF4-FFF2-40B4-BE49-F238E27FC236}">
                <a16:creationId xmlns:a16="http://schemas.microsoft.com/office/drawing/2014/main" id="{AEC84F6A-ADB2-4B1A-8FD8-3745FCA5A893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74839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45" name="OTLSHAPE_T_68a5547667f9499194c9316961a52a81_TextPercentage" hidden="1">
            <a:extLst>
              <a:ext uri="{FF2B5EF4-FFF2-40B4-BE49-F238E27FC236}">
                <a16:creationId xmlns:a16="http://schemas.microsoft.com/office/drawing/2014/main" id="{4E189686-A746-401A-AABB-A0FCD8730DB1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0" y="1090341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68a5547667f9499194c9316961a52a81_JoinedDate" hidden="1">
            <a:extLst>
              <a:ext uri="{FF2B5EF4-FFF2-40B4-BE49-F238E27FC236}">
                <a16:creationId xmlns:a16="http://schemas.microsoft.com/office/drawing/2014/main" id="{0EE8EA3D-92D5-4EB2-92FF-DC5E8B716B58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0" y="1090341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68a5547667f9499194c9316961a52a81_StartDate">
            <a:extLst>
              <a:ext uri="{FF2B5EF4-FFF2-40B4-BE49-F238E27FC236}">
                <a16:creationId xmlns:a16="http://schemas.microsoft.com/office/drawing/2014/main" id="{0994FCC5-9F72-4C42-9B36-3AABA8156B22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4169453" y="1094299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12/5/2017</a:t>
            </a:r>
          </a:p>
        </p:txBody>
      </p:sp>
      <p:sp>
        <p:nvSpPr>
          <p:cNvPr id="548" name="OTLSHAPE_T_68a5547667f9499194c9316961a52a81_Title">
            <a:extLst>
              <a:ext uri="{FF2B5EF4-FFF2-40B4-BE49-F238E27FC236}">
                <a16:creationId xmlns:a16="http://schemas.microsoft.com/office/drawing/2014/main" id="{D3A96CC0-BFF1-438B-AF33-B223BEEB0CC4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4769105" y="10748391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Integrating API 1</a:t>
            </a:r>
          </a:p>
        </p:txBody>
      </p:sp>
      <p:sp>
        <p:nvSpPr>
          <p:cNvPr id="549" name="OTLSHAPE_T_68a5547667f9499194c9316961a52a81_EndDate">
            <a:extLst>
              <a:ext uri="{FF2B5EF4-FFF2-40B4-BE49-F238E27FC236}">
                <a16:creationId xmlns:a16="http://schemas.microsoft.com/office/drawing/2014/main" id="{1838FE4C-ADE4-4C56-9605-A56BEB853032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5040977" y="1094299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12/6/2017</a:t>
            </a:r>
          </a:p>
        </p:txBody>
      </p:sp>
      <p:sp>
        <p:nvSpPr>
          <p:cNvPr id="550" name="OTLSHAPE_T_e8941990259244acb1841953b0ff4dca_Shape">
            <a:extLst>
              <a:ext uri="{FF2B5EF4-FFF2-40B4-BE49-F238E27FC236}">
                <a16:creationId xmlns:a16="http://schemas.microsoft.com/office/drawing/2014/main" id="{D3AE04A0-4233-447E-8701-11151308D40A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4990254" y="11356129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e8941990259244acb1841953b0ff4dca_ShapePercentage" hidden="1">
            <a:extLst>
              <a:ext uri="{FF2B5EF4-FFF2-40B4-BE49-F238E27FC236}">
                <a16:creationId xmlns:a16="http://schemas.microsoft.com/office/drawing/2014/main" id="{5F60C1A8-765E-420E-B6B8-EB959F9A321F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4990254" y="1135612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e8941990259244acb1841953b0ff4dca_Duration" hidden="1">
            <a:extLst>
              <a:ext uri="{FF2B5EF4-FFF2-40B4-BE49-F238E27FC236}">
                <a16:creationId xmlns:a16="http://schemas.microsoft.com/office/drawing/2014/main" id="{E8FA2843-33B0-4B08-85F1-AB73D113E9A6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118560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53" name="OTLSHAPE_T_e8941990259244acb1841953b0ff4dca_TextPercentage" hidden="1">
            <a:extLst>
              <a:ext uri="{FF2B5EF4-FFF2-40B4-BE49-F238E27FC236}">
                <a16:creationId xmlns:a16="http://schemas.microsoft.com/office/drawing/2014/main" id="{F1DB6F27-B163-4D2F-B2EA-74BD0F915EAB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0" y="1134063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e8941990259244acb1841953b0ff4dca_JoinedDate" hidden="1">
            <a:extLst>
              <a:ext uri="{FF2B5EF4-FFF2-40B4-BE49-F238E27FC236}">
                <a16:creationId xmlns:a16="http://schemas.microsoft.com/office/drawing/2014/main" id="{38AE3A20-31C9-42F6-8EBF-A03DA8EA2C1C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0" y="1134063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e8941990259244acb1841953b0ff4dca_StartDate">
            <a:extLst>
              <a:ext uri="{FF2B5EF4-FFF2-40B4-BE49-F238E27FC236}">
                <a16:creationId xmlns:a16="http://schemas.microsoft.com/office/drawing/2014/main" id="{5AAC0B94-CE2C-45C6-93DE-FF02814EFA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4390602" y="1138021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12/7/2017</a:t>
            </a:r>
          </a:p>
        </p:txBody>
      </p:sp>
      <p:sp>
        <p:nvSpPr>
          <p:cNvPr id="556" name="OTLSHAPE_T_e8941990259244acb1841953b0ff4dca_Title">
            <a:extLst>
              <a:ext uri="{FF2B5EF4-FFF2-40B4-BE49-F238E27FC236}">
                <a16:creationId xmlns:a16="http://schemas.microsoft.com/office/drawing/2014/main" id="{90DE860E-00A8-475E-8A75-81C578BEAF0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4990254" y="1118560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Integrating API 2</a:t>
            </a:r>
          </a:p>
        </p:txBody>
      </p:sp>
      <p:sp>
        <p:nvSpPr>
          <p:cNvPr id="557" name="OTLSHAPE_T_e8941990259244acb1841953b0ff4dca_EndDate">
            <a:extLst>
              <a:ext uri="{FF2B5EF4-FFF2-40B4-BE49-F238E27FC236}">
                <a16:creationId xmlns:a16="http://schemas.microsoft.com/office/drawing/2014/main" id="{0B728D85-B921-4C8F-A4B7-C76281DDB0DC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5262126" y="1138021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12/8/2017</a:t>
            </a:r>
          </a:p>
        </p:txBody>
      </p:sp>
      <p:sp>
        <p:nvSpPr>
          <p:cNvPr id="558" name="OTLSHAPE_T_9ab06c5f93c743059c8c9ad5795fef64_Shape">
            <a:extLst>
              <a:ext uri="{FF2B5EF4-FFF2-40B4-BE49-F238E27FC236}">
                <a16:creationId xmlns:a16="http://schemas.microsoft.com/office/drawing/2014/main" id="{3EE6790F-5179-498E-9E71-1BEC60415EA0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5211403" y="11793347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9ab06c5f93c743059c8c9ad5795fef64_ShapePercentage" hidden="1">
            <a:extLst>
              <a:ext uri="{FF2B5EF4-FFF2-40B4-BE49-F238E27FC236}">
                <a16:creationId xmlns:a16="http://schemas.microsoft.com/office/drawing/2014/main" id="{C2B0B272-5E3A-4C0E-B044-D87401091D64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5211403" y="117933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9ab06c5f93c743059c8c9ad5795fef64_Duration" hidden="1">
            <a:extLst>
              <a:ext uri="{FF2B5EF4-FFF2-40B4-BE49-F238E27FC236}">
                <a16:creationId xmlns:a16="http://schemas.microsoft.com/office/drawing/2014/main" id="{6F3F25AA-F275-40A1-995B-4D9137AFF73C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162282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61" name="OTLSHAPE_T_9ab06c5f93c743059c8c9ad5795fef64_TextPercentage" hidden="1">
            <a:extLst>
              <a:ext uri="{FF2B5EF4-FFF2-40B4-BE49-F238E27FC236}">
                <a16:creationId xmlns:a16="http://schemas.microsoft.com/office/drawing/2014/main" id="{E23E681D-9315-4ABD-824B-29F7A6D672DA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0" y="117778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9ab06c5f93c743059c8c9ad5795fef64_JoinedDate" hidden="1">
            <a:extLst>
              <a:ext uri="{FF2B5EF4-FFF2-40B4-BE49-F238E27FC236}">
                <a16:creationId xmlns:a16="http://schemas.microsoft.com/office/drawing/2014/main" id="{37B88B73-4E91-42B4-80C3-CC187918A6F9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0" y="117778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9ab06c5f93c743059c8c9ad5795fef64_StartDate">
            <a:extLst>
              <a:ext uri="{FF2B5EF4-FFF2-40B4-BE49-F238E27FC236}">
                <a16:creationId xmlns:a16="http://schemas.microsoft.com/office/drawing/2014/main" id="{E7812690-84B4-450D-B3AA-4FB43A9FC870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4611751" y="1181743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12/9/2017</a:t>
            </a:r>
          </a:p>
        </p:txBody>
      </p:sp>
      <p:sp>
        <p:nvSpPr>
          <p:cNvPr id="564" name="OTLSHAPE_T_9ab06c5f93c743059c8c9ad5795fef64_Title">
            <a:extLst>
              <a:ext uri="{FF2B5EF4-FFF2-40B4-BE49-F238E27FC236}">
                <a16:creationId xmlns:a16="http://schemas.microsoft.com/office/drawing/2014/main" id="{B40E54BA-590E-4EDC-9284-F5EE25C1F1D7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5211403" y="1162282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Integrating API 3</a:t>
            </a:r>
          </a:p>
        </p:txBody>
      </p:sp>
      <p:sp>
        <p:nvSpPr>
          <p:cNvPr id="565" name="OTLSHAPE_T_9ab06c5f93c743059c8c9ad5795fef64_EndDate">
            <a:extLst>
              <a:ext uri="{FF2B5EF4-FFF2-40B4-BE49-F238E27FC236}">
                <a16:creationId xmlns:a16="http://schemas.microsoft.com/office/drawing/2014/main" id="{65D4C776-176B-42C5-8C7F-2A84F39F42AA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5483276" y="118174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12/10/2017</a:t>
            </a:r>
          </a:p>
        </p:txBody>
      </p:sp>
      <p:sp>
        <p:nvSpPr>
          <p:cNvPr id="566" name="OTLSHAPE_T_96fcbdbc8ef241c5b2bbe8bf0ad91425_Shape">
            <a:extLst>
              <a:ext uri="{FF2B5EF4-FFF2-40B4-BE49-F238E27FC236}">
                <a16:creationId xmlns:a16="http://schemas.microsoft.com/office/drawing/2014/main" id="{AC4BA4A2-E5A4-4449-9E11-E462DD0AEFFA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5543127" y="12060047"/>
            <a:ext cx="4445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96fcbdbc8ef241c5b2bbe8bf0ad91425_ShapePercentage" hidden="1">
            <a:extLst>
              <a:ext uri="{FF2B5EF4-FFF2-40B4-BE49-F238E27FC236}">
                <a16:creationId xmlns:a16="http://schemas.microsoft.com/office/drawing/2014/main" id="{7DFA92CA-5E18-4C04-88F8-C82BF6D8F9C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5543127" y="120600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96fcbdbc8ef241c5b2bbe8bf0ad91425_Duration" hidden="1">
            <a:extLst>
              <a:ext uri="{FF2B5EF4-FFF2-40B4-BE49-F238E27FC236}">
                <a16:creationId xmlns:a16="http://schemas.microsoft.com/office/drawing/2014/main" id="{F5F46819-3C94-4EE6-A740-50B3506323C7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20600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69" name="OTLSHAPE_T_96fcbdbc8ef241c5b2bbe8bf0ad91425_TextPercentage" hidden="1">
            <a:extLst>
              <a:ext uri="{FF2B5EF4-FFF2-40B4-BE49-F238E27FC236}">
                <a16:creationId xmlns:a16="http://schemas.microsoft.com/office/drawing/2014/main" id="{B0EDB234-7791-44DE-B74D-42016B3BF255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0" y="122150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96fcbdbc8ef241c5b2bbe8bf0ad91425_JoinedDate" hidden="1">
            <a:extLst>
              <a:ext uri="{FF2B5EF4-FFF2-40B4-BE49-F238E27FC236}">
                <a16:creationId xmlns:a16="http://schemas.microsoft.com/office/drawing/2014/main" id="{B66C565D-18FB-4DA6-9D5E-37A597377170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0" y="122150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96fcbdbc8ef241c5b2bbe8bf0ad91425_StartDate">
            <a:extLst>
              <a:ext uri="{FF2B5EF4-FFF2-40B4-BE49-F238E27FC236}">
                <a16:creationId xmlns:a16="http://schemas.microsoft.com/office/drawing/2014/main" id="{752EB505-AF07-41AE-A7CD-9E2BDD46294F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4879087" y="120841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12/12/2017</a:t>
            </a:r>
          </a:p>
        </p:txBody>
      </p:sp>
      <p:sp>
        <p:nvSpPr>
          <p:cNvPr id="572" name="OTLSHAPE_T_96fcbdbc8ef241c5b2bbe8bf0ad91425_EndDate">
            <a:extLst>
              <a:ext uri="{FF2B5EF4-FFF2-40B4-BE49-F238E27FC236}">
                <a16:creationId xmlns:a16="http://schemas.microsoft.com/office/drawing/2014/main" id="{6979DD2A-18B1-4C22-AD19-6C6FF77B61A2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6036149" y="120841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12/15/2017</a:t>
            </a:r>
          </a:p>
        </p:txBody>
      </p:sp>
      <p:sp>
        <p:nvSpPr>
          <p:cNvPr id="573" name="OTLSHAPE_T_96fcbdbc8ef241c5b2bbe8bf0ad91425_Title">
            <a:extLst>
              <a:ext uri="{FF2B5EF4-FFF2-40B4-BE49-F238E27FC236}">
                <a16:creationId xmlns:a16="http://schemas.microsoft.com/office/drawing/2014/main" id="{A2D26DA7-897D-4A15-A1B3-D3CC10817E3F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5561948" y="12076388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574" name="OTLSHAPE_T_050eccec0d43475f890988db41dddce2_Shape">
            <a:extLst>
              <a:ext uri="{FF2B5EF4-FFF2-40B4-BE49-F238E27FC236}">
                <a16:creationId xmlns:a16="http://schemas.microsoft.com/office/drawing/2014/main" id="{2C1DC7C9-3CBF-40EB-BFCB-A22F37657DDF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5985426" y="12326747"/>
            <a:ext cx="4445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TLSHAPE_T_050eccec0d43475f890988db41dddce2_ShapePercentage" hidden="1">
            <a:extLst>
              <a:ext uri="{FF2B5EF4-FFF2-40B4-BE49-F238E27FC236}">
                <a16:creationId xmlns:a16="http://schemas.microsoft.com/office/drawing/2014/main" id="{3E9964A9-F8DB-4CBF-A3C1-24A668F7A74E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5985426" y="123267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TLSHAPE_T_050eccec0d43475f890988db41dddce2_Duration" hidden="1">
            <a:extLst>
              <a:ext uri="{FF2B5EF4-FFF2-40B4-BE49-F238E27FC236}">
                <a16:creationId xmlns:a16="http://schemas.microsoft.com/office/drawing/2014/main" id="{BFCB8EE6-D95B-491F-B28E-FE5FD0F7947E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23267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77" name="OTLSHAPE_T_050eccec0d43475f890988db41dddce2_TextPercentage" hidden="1">
            <a:extLst>
              <a:ext uri="{FF2B5EF4-FFF2-40B4-BE49-F238E27FC236}">
                <a16:creationId xmlns:a16="http://schemas.microsoft.com/office/drawing/2014/main" id="{0C93E029-0643-4C6E-8050-6D146B5BDF9D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0" y="124817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T_050eccec0d43475f890988db41dddce2_JoinedDate" hidden="1">
            <a:extLst>
              <a:ext uri="{FF2B5EF4-FFF2-40B4-BE49-F238E27FC236}">
                <a16:creationId xmlns:a16="http://schemas.microsoft.com/office/drawing/2014/main" id="{5685FD6A-3471-47F6-A766-E7842573F674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0" y="124817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T_050eccec0d43475f890988db41dddce2_StartDate">
            <a:extLst>
              <a:ext uri="{FF2B5EF4-FFF2-40B4-BE49-F238E27FC236}">
                <a16:creationId xmlns:a16="http://schemas.microsoft.com/office/drawing/2014/main" id="{E131CA60-F4CE-4444-92B7-102F3A18108F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5321385" y="123508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12/16/2017</a:t>
            </a:r>
          </a:p>
        </p:txBody>
      </p:sp>
      <p:sp>
        <p:nvSpPr>
          <p:cNvPr id="580" name="OTLSHAPE_T_050eccec0d43475f890988db41dddce2_EndDate">
            <a:extLst>
              <a:ext uri="{FF2B5EF4-FFF2-40B4-BE49-F238E27FC236}">
                <a16:creationId xmlns:a16="http://schemas.microsoft.com/office/drawing/2014/main" id="{165A58E7-AB16-4125-B746-C9F0CC1D4B07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6478448" y="1235083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12/19/2017</a:t>
            </a:r>
          </a:p>
        </p:txBody>
      </p:sp>
      <p:sp>
        <p:nvSpPr>
          <p:cNvPr id="581" name="OTLSHAPE_T_050eccec0d43475f890988db41dddce2_Title">
            <a:extLst>
              <a:ext uri="{FF2B5EF4-FFF2-40B4-BE49-F238E27FC236}">
                <a16:creationId xmlns:a16="http://schemas.microsoft.com/office/drawing/2014/main" id="{8E6D3544-FCCD-4504-AF69-44EFFE106829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6038728" y="12343088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Slides</a:t>
            </a:r>
          </a:p>
        </p:txBody>
      </p:sp>
      <p:sp>
        <p:nvSpPr>
          <p:cNvPr id="582" name="OTLSHAPE_T_61ad6a490a2e4d8d8ffdb7f7ad1f4530_Shape">
            <a:extLst>
              <a:ext uri="{FF2B5EF4-FFF2-40B4-BE49-F238E27FC236}">
                <a16:creationId xmlns:a16="http://schemas.microsoft.com/office/drawing/2014/main" id="{B5DA6CF4-8319-4D50-8E55-98ACBD123E54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6427725" y="12763966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TLSHAPE_T_61ad6a490a2e4d8d8ffdb7f7ad1f4530_ShapePercentage" hidden="1">
            <a:extLst>
              <a:ext uri="{FF2B5EF4-FFF2-40B4-BE49-F238E27FC236}">
                <a16:creationId xmlns:a16="http://schemas.microsoft.com/office/drawing/2014/main" id="{C8065CF0-794A-4B9C-988F-5D29E92059BA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6427725" y="1276396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TLSHAPE_T_61ad6a490a2e4d8d8ffdb7f7ad1f4530_Duration" hidden="1">
            <a:extLst>
              <a:ext uri="{FF2B5EF4-FFF2-40B4-BE49-F238E27FC236}">
                <a16:creationId xmlns:a16="http://schemas.microsoft.com/office/drawing/2014/main" id="{0712F4C5-D6C8-4E03-B8CC-D3F8296BEAC7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25934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85" name="OTLSHAPE_T_61ad6a490a2e4d8d8ffdb7f7ad1f4530_TextPercentage" hidden="1">
            <a:extLst>
              <a:ext uri="{FF2B5EF4-FFF2-40B4-BE49-F238E27FC236}">
                <a16:creationId xmlns:a16="http://schemas.microsoft.com/office/drawing/2014/main" id="{10891526-C476-42D4-A4AA-36C1C18F088C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0" y="127484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OTLSHAPE_T_61ad6a490a2e4d8d8ffdb7f7ad1f4530_JoinedDate" hidden="1">
            <a:extLst>
              <a:ext uri="{FF2B5EF4-FFF2-40B4-BE49-F238E27FC236}">
                <a16:creationId xmlns:a16="http://schemas.microsoft.com/office/drawing/2014/main" id="{CD513ED6-F461-4959-98EF-BBA8B42AD0DD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0" y="1274847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" name="OTLSHAPE_T_61ad6a490a2e4d8d8ffdb7f7ad1f4530_StartDate">
            <a:extLst>
              <a:ext uri="{FF2B5EF4-FFF2-40B4-BE49-F238E27FC236}">
                <a16:creationId xmlns:a16="http://schemas.microsoft.com/office/drawing/2014/main" id="{F80A0FE6-35CE-4F0B-AB65-649513748FB5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5763684" y="1278805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12/20/2017</a:t>
            </a:r>
          </a:p>
        </p:txBody>
      </p:sp>
      <p:sp>
        <p:nvSpPr>
          <p:cNvPr id="588" name="OTLSHAPE_T_61ad6a490a2e4d8d8ffdb7f7ad1f4530_Title">
            <a:extLst>
              <a:ext uri="{FF2B5EF4-FFF2-40B4-BE49-F238E27FC236}">
                <a16:creationId xmlns:a16="http://schemas.microsoft.com/office/drawing/2014/main" id="{C7482C63-0A62-4861-953A-AE08126E2378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6427725" y="12593447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Video</a:t>
            </a:r>
          </a:p>
        </p:txBody>
      </p:sp>
      <p:sp>
        <p:nvSpPr>
          <p:cNvPr id="589" name="OTLSHAPE_T_61ad6a490a2e4d8d8ffdb7f7ad1f4530_EndDate">
            <a:extLst>
              <a:ext uri="{FF2B5EF4-FFF2-40B4-BE49-F238E27FC236}">
                <a16:creationId xmlns:a16="http://schemas.microsoft.com/office/drawing/2014/main" id="{7D0745AB-DEAB-4107-8CC4-67F58014A257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6699597" y="1278805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12/21/2017</a:t>
            </a:r>
          </a:p>
        </p:txBody>
      </p:sp>
      <p:sp>
        <p:nvSpPr>
          <p:cNvPr id="590" name="OTLSHAPE_T_74c68630c10f41eb9e3948d65fa442b4_Shape">
            <a:extLst>
              <a:ext uri="{FF2B5EF4-FFF2-40B4-BE49-F238E27FC236}">
                <a16:creationId xmlns:a16="http://schemas.microsoft.com/office/drawing/2014/main" id="{8C8F80A6-6568-450D-8EFA-29F4C5B350E6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6648874" y="13201185"/>
            <a:ext cx="2286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TLSHAPE_T_74c68630c10f41eb9e3948d65fa442b4_ShapePercentage" hidden="1">
            <a:extLst>
              <a:ext uri="{FF2B5EF4-FFF2-40B4-BE49-F238E27FC236}">
                <a16:creationId xmlns:a16="http://schemas.microsoft.com/office/drawing/2014/main" id="{04492605-F0EF-49A8-AD5D-207608C6D499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>
            <a:off x="6648874" y="132011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TLSHAPE_T_74c68630c10f41eb9e3948d65fa442b4_Duration" hidden="1">
            <a:extLst>
              <a:ext uri="{FF2B5EF4-FFF2-40B4-BE49-F238E27FC236}">
                <a16:creationId xmlns:a16="http://schemas.microsoft.com/office/drawing/2014/main" id="{72D28C88-1DB5-48F0-83E0-44EA282678A2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303066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93" name="OTLSHAPE_T_74c68630c10f41eb9e3948d65fa442b4_TextPercentage" hidden="1">
            <a:extLst>
              <a:ext uri="{FF2B5EF4-FFF2-40B4-BE49-F238E27FC236}">
                <a16:creationId xmlns:a16="http://schemas.microsoft.com/office/drawing/2014/main" id="{4CB16B32-EFDB-44E4-B57B-9132F0DE30AA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0" y="131856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4" name="OTLSHAPE_T_74c68630c10f41eb9e3948d65fa442b4_JoinedDate" hidden="1">
            <a:extLst>
              <a:ext uri="{FF2B5EF4-FFF2-40B4-BE49-F238E27FC236}">
                <a16:creationId xmlns:a16="http://schemas.microsoft.com/office/drawing/2014/main" id="{6D1ED647-A95C-425D-A089-5E85E5A8B11C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0" y="131856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" name="OTLSHAPE_T_74c68630c10f41eb9e3948d65fa442b4_StartDate">
            <a:extLst>
              <a:ext uri="{FF2B5EF4-FFF2-40B4-BE49-F238E27FC236}">
                <a16:creationId xmlns:a16="http://schemas.microsoft.com/office/drawing/2014/main" id="{F413CB59-579E-4E17-966F-478C03CB8F72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5984834" y="1322527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12/22/2017</a:t>
            </a:r>
          </a:p>
        </p:txBody>
      </p:sp>
      <p:sp>
        <p:nvSpPr>
          <p:cNvPr id="596" name="OTLSHAPE_T_74c68630c10f41eb9e3948d65fa442b4_Title">
            <a:extLst>
              <a:ext uri="{FF2B5EF4-FFF2-40B4-BE49-F238E27FC236}">
                <a16:creationId xmlns:a16="http://schemas.microsoft.com/office/drawing/2014/main" id="{9560F5C9-6229-4E11-AA18-904BCB323D78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6648874" y="1303066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Demo</a:t>
            </a:r>
          </a:p>
        </p:txBody>
      </p:sp>
      <p:sp>
        <p:nvSpPr>
          <p:cNvPr id="597" name="OTLSHAPE_T_74c68630c10f41eb9e3948d65fa442b4_EndDate">
            <a:extLst>
              <a:ext uri="{FF2B5EF4-FFF2-40B4-BE49-F238E27FC236}">
                <a16:creationId xmlns:a16="http://schemas.microsoft.com/office/drawing/2014/main" id="{E103D05B-43B8-4AAC-BC4F-A619CED3303A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6920747" y="1322527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12/23/2017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781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SIsIk9yaWdpbmFsQXNzZW1ibHlWZXJzaW9uIjoiMy4xNy4wMi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CwiQWJzb2x1dGVQb3NpdGlvbiI6MTM1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EtMjlUMDA6MDA6MDAiLCJGb3JtYXQiOiJNTU0iLCJUeXBlIjoyLCJBdXRvRGF0ZVJhbmdlIjp0cnVlLCJXb3JraW5nRGF5cyI6MTI3LCJUb2RheU1hcmtlclRleHQiOiJUb2RheSIsIkF1dG9TY2FsZVR5cGUiOnRydWV9LCJNaWxlc3RvbmVzIjpbeyIkaWQiOiIxMjgiLCJEYXRlIjoiMjAxNy0xMS0yMF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IuMCwiUGFkZGluZyI6eyIkcmVmIjoiNTgifSwiU2hhcGVTdHlsZSI6eyIkaWQiOiIxMzEiLCJNYXJnaW4iOnsiJHJlZiI6IjYwIn0sIlBhZGRpbmciOnsiJHJlZiI6IjYxIn0sIkJhY2tncm91bmQiOnsiJGlkIjoiMTMyIiwiQ29sb3IiOnsiJGlkIjoiMTMzIiwiQSI6MjU1LCJSIjo2OCwiRyI6MTE0LCJCIjoxOTZ9fSwiSXNWaXNpYmxlIjp0cnVlLCJXaWR0aCI6MTguMCwiSGVpZ2h0IjoyMC4wLCJCb3JkZXJTdHlsZSI6eyIkaWQiOiIxMzQiLCJMaW5lQ29sb3IiOnsiJHJlZiI6IjY1In0sIkxpbmVXZWlnaHQiOjAuMCwiTGluZVR5cGUiOjAsIlBhcmVudFN0eWxlIjpudWxsfSwiUGFyZW50U3R5bGUiOm51bGx9LCJUaXRsZVN0eWxlIjp7IiRpZCI6IjEzNSIsIkZvbnRTZXR0aW5ncyI6eyIkaWQiOiIxMzY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zNyIsIkxpbmVDb2xvciI6bnVsbCwiTGluZVdlaWdodCI6MC4wLCJMaW5lVHlwZSI6MCwiUGFyZW50U3R5bGUiOm51bGx9LCJQYXJlbnRTdHlsZSI6bnVsbH0sIkRhdGVTdHlsZSI6eyIkaWQiOiIxMzgiLCJGb250U2V0dGluZ3MiOnsiJGlkIjoiMTM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wIiwiTGluZUNvbG9yIjpudWxsLCJMaW5lV2VpZ2h0IjowLjAsIkxpbmVUeXBlIjowLCJQYXJlbnRTdHlsZSI6bnVsbH0sIlBhcmVudFN0eWxlIjpudWxsfSwiRGF0ZUZvcm1hdCI6eyIkcmVmIjoiODEifSwiSXNWaXNpYmxlIjp0cnVlLCJQYXJlbnRTdHlsZSI6bnVsbH0sIkluZGV4IjozLCJQZXJjZW50YWdlQ29tcGxldGUiOm51bGwsIlBvc2l0aW9uIjp7IlJhdGlvIjowLjAsIklzQ3VzdG9tIjpmYWxzZX0sIkRhdGVGb3JtYXQiOnsiJHJlZiI6IjgxIn0sIklkIjoiOTcxYWUxYTgtN2E1OC00NTJiLTljNGMtOTg3N2ZjY2Y0M2NhIiwiSW1wb3J0SWQiOm51bGwsIlRpdGxlIjoiUmVxdWlyZW1lbnRzIGFuZCBkZXNpZ24gZG9jdW1lbnQgc3VibWl0dGVkIiwiTm90ZSI6bnVsbCwiSHlwZXJsaW5rIjpudWxsLCJJc0NoYW5nZWQiOmZhbHNlLCJJc05ldyI6ZmFsc2V9LHsiJGlkIjoiMTQxIiwiRGF0ZSI6IjIwMTctMTEtMjNUMDA6MDA6MDBaIiwiU3R5bGUiOnsiJGlkIjoiMTQyIiwiU2hhcGUiOjIsIkNvbm5lY3Rvck1hcmdpbiI6eyIkcmVmIjoiNTQifSwiQ29ubmVjdG9yU3R5bGUiOnsiJGlkIjoiMTQzIiwiTGluZUNvbG9yIjp7IiRyZWYiOiI1NiJ9LCJMaW5lV2VpZ2h0IjoxLjAsIkxpbmVUeXBlIjowLCJQYXJlbnRTdHlsZSI6bnVsbH0sIklzQmVsb3dUaW1lYmFuZCI6ZmFsc2UsIkhpZGVEYXRlIjpmYWxzZSwiU2hhcGVTaXplIjoxLCJTcGFjaW5nIjoyLjAsIlBhZGRpbmciOnsiJHJlZiI6IjU4In0sIlNoYXBlU3R5bGUiOnsiJGlkIjoiMTQ0IiwiTWFyZ2luIjp7IiRyZWYiOiI2MCJ9LCJQYWRkaW5nIjp7IiRyZWYiOiI2MSJ9LCJCYWNrZ3JvdW5kIjp7IiRpZCI6IjE0NSIsIkNvbG9yIjp7IiRpZCI6IjE0NiIsIkEiOjI1NSwiUiI6MTc4LCJHIjoxNCwiQiI6MTh9fSwiSXNWaXNpYmxlIjp0cnVlLCJXaWR0aCI6MTguMCwiSGVpZ2h0IjoyMC4wLCJCb3JkZXJTdHlsZSI6eyIkaWQiOiIxNDciLCJMaW5lQ29sb3IiOnsiJHJlZiI6IjY1In0sIkxpbmVXZWlnaHQiOjAuMCwiTGluZVR5cGUiOjAsIlBhcmVudFN0eWxlIjpudWxsfSwiUGFyZW50U3R5bGUiOm51bGx9LCJUaXRsZVN0eWxlIjp7IiRpZCI6IjE0OCIsIkZvbnRTZXR0aW5ncyI6eyIkaWQiOiIxNDk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UzIiwiTGluZUNvbG9yIjpudWxsLCJMaW5lV2VpZ2h0IjowLjAsIkxpbmVUeXBlIjowLCJQYXJlbnRTdHlsZSI6bnVsbH0sIlBhcmVudFN0eWxlIjpudWxsfSwiRGF0ZUZvcm1hdCI6eyIkcmVmIjoiODEifSwiSXNWaXNpYmxlIjp0cnVlLCJQYXJlbnRTdHlsZSI6bnVsbH0sIkluZGV4IjoxMCwiUGVyY2VudGFnZUNvbXBsZXRlIjpudWxsLCJQb3NpdGlvbiI6eyJSYXRpbyI6MC4wLCJJc0N1c3RvbSI6ZmFsc2V9LCJEYXRlRm9ybWF0Ijp7IiRyZWYiOiI4MSJ9LCJJZCI6ImMwOTc3ODBlLWVlOGEtNGNhNS1hMGYxLTVmOWFhYzdhNTU5YSIsIkltcG9ydElkIjpudWxsLCJUaXRsZSI6IlNlcnZlci1zaWRlIGZpbmlzaGVkIiwiTm90ZSI6bnVsbCwiSHlwZXJsaW5rIjpudWxsLCJJc0NoYW5nZWQiOmZhbHNlLCJJc05ldyI6ZmFsc2V9LHsiJGlkIjoiMTU0IiwiRGF0ZSI6IjIwMTctMTItMDV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yLjAsIlBhZGRpbmciOnsiJHJlZiI6IjU4In0sIlNoYXBlU3R5bGUiOnsiJGlkIjoiMTU3IiwiTWFyZ2luIjp7IiRyZWYiOiI2MCJ9LCJQYWRkaW5nIjp7IiRyZWYiOiI2MSJ9LCJCYWNrZ3JvdW5kIjp7IiRpZCI6IjE1OCIsIkNvbG9yIjp7IiRpZCI6IjE1OSIsIkEiOjI1NSwiUiI6MjU1LCJHIjoxOTIsIkIiOj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NYXJnaW4iOnsiJHJlZiI6IjcxIn0sIlBhZGRpbmciOnsiJHJlZiI6IjcyIn0sIkJhY2tncm91bmQiOnsiJHJlZiI6IjczIn0sIklzVmlzaWJsZSI6dHJ1ZSwiV2lkdGgiOjAuMCwiSGVpZ2h0IjowLjAsIkJvcmRlclN0eWxlIjp7IiRpZCI6IjE2MyIsIkxpbmVDb2xvciI6bnVsbCwiTGluZVdlaWdodCI6MC4wLCJMaW5lVHlwZSI6MCwiUGFyZW50U3R5bGUiOm51bGx9LCJQYXJlbnRTdHlsZSI6bnVsbH0sIkRhdGVTdHlsZSI6eyIkaWQiOiIxNjQiLCJGb250U2V0dGluZ3MiOnsiJGlkIjoiMTY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Y2IiwiTGluZUNvbG9yIjpudWxsLCJMaW5lV2VpZ2h0IjowLjAsIkxpbmVUeXBlIjowLCJQYXJlbnRTdHlsZSI6bnVsbH0sIlBhcmVudFN0eWxlIjpudWxsfSwiRGF0ZUZvcm1hdCI6eyIkcmVmIjoiODEifSwiSXNWaXNpYmxlIjp0cnVlLCJQYXJlbnRTdHlsZSI6bnVsbH0sIkluZGV4IjoyMiwiUGVyY2VudGFnZUNvbXBsZXRlIjpudWxsLCJQb3NpdGlvbiI6eyJSYXRpbyI6MC4wLCJJc0N1c3RvbSI6ZmFsc2V9LCJEYXRlRm9ybWF0Ijp7IiRyZWYiOiI4MSJ9LCJJZCI6IjJkYzNlOGY2LTJlZmQtNDg3Yy04NjZjLWM1Njc5YTYyZDA3MiIsIkltcG9ydElkIjpudWxsLCJUaXRsZSI6IkNsaWVudC1zaWRlIGZpbmlzaGVkIiwiTm90ZSI6bnVsbCwiSHlwZXJsaW5rIjpudWxsLCJJc0NoYW5nZWQiOmZhbHNlLCJJc05ldyI6ZmFsc2V9LHsiJGlkIjoiMTY3IiwiRGF0ZSI6IjIwMTgtMDEtMjlUMDA6MDA6MDBaIiwiU3R5bGUiOnsiJGlkIjoiMTY4IiwiU2hhcGUiOjIsIkNvbm5lY3Rvck1hcmdpbiI6eyIkcmVmIjoiNTQifSwiQ29ubmVjdG9yU3R5bGUiOnsiJGlkIjoiMTY5IiwiTGluZUNvbG9yIjp7IiRyZWYiOiI1NiJ9LCJMaW5lV2VpZ2h0IjoxLjAsIkxpbmVUeXBlIjowLCJQYXJlbnRTdHlsZSI6bnVsbH0sIklzQmVsb3dUaW1lYmFuZCI6ZmFsc2UsIkhpZGVEYXRlIjpmYWxzZSwiU2hhcGVTaXplIjoxLCJTcGFjaW5nIjoyLjAsIlBhZGRpbmciOnsiJHJlZiI6IjU4In0sIlNoYXBlU3R5bGUiOnsiJGlkIjoiMTcwIiwiTWFyZ2luIjp7IiRyZWYiOiI2MCJ9LCJQYWRkaW5nIjp7IiRyZWYiOiI2MSJ9LCJCYWNrZ3JvdW5kIjp7IiRpZCI6IjE3MSIsIkNvbG9yIjp7IiRpZCI6IjE3MiIsIkEiOjI1NSwiUiI6MTEyLCJHIjoxNzMsIkIiOjcxfX0sIklzVmlzaWJsZSI6dHJ1ZSwiV2lkdGgiOjE4LjAsIkhlaWdodCI6MjAuMCwiQm9yZGVyU3R5bGUiOnsiJGlkIjoiMTczIiwiTGluZUNvbG9yIjp7IiRyZWYiOiI2NSJ9LCJMaW5lV2VpZ2h0IjowLjAsIkxpbmVUeXBlIjowLCJQYXJlbnRTdHlsZSI6bnVsbH0sIlBhcmVudFN0eWxlIjpudWxsfSwiVGl0bGVTdHlsZSI6eyIkaWQiOiIxNzQiLCJGb250U2V0dGluZ3MiOnsiJGlkIjoiMTc1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m51bGx9LCJEYXRlU3R5bGUiOnsiJGlkIjoiMTc3IiwiRm9udFNldHRpbmdzIjp7IiRpZCI6IjE3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MzAsIlBlcmNlbnRhZ2VDb21wbGV0ZSI6bnVsbCwiUG9zaXRpb24iOnsiUmF0aW8iOjAuMCwiSXNDdXN0b20iOmZhbHNlfSwiRGF0ZUZvcm1hdCI6eyIkcmVmIjoiODEifSwiSWQiOiJiNjVmODI2ZS1hNTE2LTRlZmQtODBiMC1kNjYwMWFkM2I1MDEiLCJJbXBvcnRJZCI6bnVsbCwiVGl0bGUiOiJGaW5hbCBwcmVzZW50YXRpb24iLCJOb3RlIjpudWxsLCJIeXBlcmxpbmsiOm51bGwsIklzQ2hhbmdlZCI6ZmFsc2UsIklzTmV3IjpmYWxzZX1dLCJUYXNrcyI6W3siJGlkIjoiMTgwIiwiR3JvdXBOYW1lIjpudWxsLCJTdGFydERhdGUiOiIyMDE3LTExLTAxVDAwOjAwOjAwWiIsIkVuZERhdGUiOiIyMDE3LTExLTIwVDIzOjU5OjAw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m51bGx9LCJBdXRvU2l6ZSI6MCwiRm9yZWdyb3VuZCI6eyIkaWQiOiIxODQ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Tg1IiwiTGluZUNvbG9yIjpudWxsLCJMaW5lV2VpZ2h0IjowLjAsIkxpbmVUeXBlIjowLCJQYXJlbnRTdHlsZSI6bnVsbH0sIlBhcmVudFN0eWxlIjpudWxsfSwiRHVyYXRpb25TdHlsZSI6eyIkaWQiOiIxODYiLCJGb250U2V0dGluZ3MiOnsiJGlkIjoiMTg3IiwiRm9udFNpemUiOjEwLCJGb250TmFtZSI6IkNhbGlicmkiLCJJc0JvbGQiOmZhbHNlLCJJc0l0YWxpYyI6ZmFsc2UsIklzVW5kZXJsaW5lZCI6ZmFsc2UsIlBhcmVudFN0eWxlIjpudWxsfSwiQXV0b1NpemUiOjAsIkZvcmVncm91bmQiOnsiJGlkIjoiMTg4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4OSIsIkxpbmVDb2xvciI6bnVsbCwiTGluZVdlaWdodCI6MC4wLCJMaW5lVHlwZSI6MCwiUGFyZW50U3R5bGUiOm51bGx9LCJQYXJlbnRTdHlsZSI6bnVsbH0sIkhvcml6b250YWxDb25uZWN0b3JTdHlsZSI6eyIkaWQiOiIxOTAiLCJMaW5lQ29sb3IiOnsiJHJlZiI6Ijk4In0sIkxpbmVXZWlnaHQiOjEuMCwiTGluZVR5cGUiOjAsIlBhcmVudFN0eWxlIjpudWxsfSwiVmVydGljYWxDb25uZWN0b3JTdHlsZSI6eyIkaWQiOiIxOTE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kyIiwiTWFyZ2luIjp7IiRyZWYiOiIxMDQifSwiUGFkZGluZyI6eyIkcmVmIjoiMTA1In0sIkJhY2tncm91bmQiOnsiJGlkIjoiMTkzIiwiQ29sb3IiOnsiJGlkIjoiMTk0IiwiQSI6MjU1LCJSIjo2OCwiRyI6MTE0LCJCIjoxOTZ9fSwiSXNWaXNpYmxlIjp0cnVlLCJXaWR0aCI6MC4wLCJIZWlnaHQiOjE2LjAsIkJvcmRlclN0eWxlIjp7IiRpZCI6IjE5NSIsIkxpbmVDb2xvciI6eyIkcmVmIjoiMTA5In0sIkxpbmVXZWlnaHQiOjAuMCwiTGluZVR5cGUiOjAsIlBhcmVudFN0eWxlIjpudWxsfSwiUGFyZW50U3R5bGUiOm51bGx9LCJUaXRsZVN0eWxlIjp7IiRpZCI6IjE5NiIsIkZvbnRTZXR0aW5ncyI6eyIkaWQiOiIxOTciLCJGb250U2l6ZSI6MTEsIkZvbnROYW1lIjoiQ2FsaWJyaSIsIklzQm9sZCI6dHJ1ZSwiSXNJdGFsaWMiOmZhbHNlLCJJc1VuZGVybGluZWQiOmZhbHNlLCJQYXJlbnRTdHlsZSI6bnVsbH0sIkF1dG9TaXplIjowLCJGb3JlZ3JvdW5kIjp7IiRpZCI6IjE5O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MTk5IiwiTGluZUNvbG9yIjpudWxsLCJMaW5lV2VpZ2h0IjowLjAsIkxpbmVUeXBlIjowLCJQYXJlbnRTdHlsZSI6bnVsbH0sIlBhcmVudFN0eWxlIjpudWxsfSwiRGF0ZVN0eWxlIjp7IiRpZCI6IjIwMCIsIkZvbnRTZXR0aW5ncyI6eyIkaWQiOiIyMDEiLCJGb250U2l6ZSI6MTAsIkZvbnROYW1lIjoiQ2FsaWJyaSIsIklzQm9sZCI6ZmFsc2UsIklzSXRhbGljIjpmYWxzZSwiSXNVbmRlcmxpbmVkIjpmYWxzZSwiUGFyZW50U3R5bGUiOm51bGx9LCJBdXRvU2l6ZSI6MCwiRm9yZWdyb3VuZCI6eyIkaWQiOiIyMDI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wMyIsIkxpbmVDb2xvciI6bnVsbCwiTGluZVdlaWdodCI6MC4wLCJMaW5lVHlwZSI6MCwiUGFyZW50U3R5bGUiOm51bGx9LCJQYXJlbnRTdHlsZSI6bnVsbH0sIkRhdGVGb3JtYXQiOnsiJHJlZiI6IjEyNSJ9LCJJc1Zpc2libGUiOnRydWUsIlBhcmVudFN0eWxlIjpudWxsfSwiSW5kZXgiOjEsIlNtYXJ0RHVyYXRpb25BY3RpdmF0ZWQiOmZhbHNlLCJEYXRlRm9ybWF0Ijp7IiRyZWYiOiIxMjUifSwiSWQiOiJkNGI1OGY3NC00YzE5LTRlZWYtOTEwOC1mMzZlNjhlMjI5ZjYiLCJJbXBvcnRJZCI6bnVsbCwiVGl0bGUiOiJGaWxsLWluIHByb2plY3QgaW5mb3JtYXRpb24iLCJOb3RlIjpudWxsLCJIeXBlcmxpbmsiOm51bGwsIklzQ2hhbmdlZCI6ZmFsc2UsIklzTmV3IjpmYWxzZX0seyIkaWQiOiIyMDQiLCJHcm91cE5hbWUiOm51bGwsIlN0YXJ0RGF0ZSI6IjIwMTctMTEtMTVUMDA6MDA6MDBaIiwiRW5kRGF0ZSI6IjIwMTctMTEtMjBUMjM6NTk6MDBaIiwiUGVyY2VudGFnZUNvbXBsZXRlIjpudWxsLCJTdHlsZSI6eyIkaWQiOiIyMDUiLCJTaGFwZSI6MiwiU2hhcGVUaGlja25lc3MiOjEsIkR1cmF0aW9uRm9ybWF0IjowLCJJbmNsdWRlTm9uV29ya2luZ0RheXNJbkR1cmF0aW9uIjpmYWxzZSwiUGVyY2VudGFnZUNvbXBsZ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DkiLCJMaW5lQ29sb3IiOm51bGwsIkxpbmVXZWlnaHQiOjAuMCwiTGluZVR5cGUiOjAsIlBhcmVudFN0eWxlIjpudWxsfSwiUGFyZW50U3R5bGUiOm51bGx9LCJEdXJhdGlvblN0eWxlIjp7IiRpZCI6IjIxMCIsIkZvbnRTZXR0aW5ncyI6eyIkaWQiOiIyMTEiLCJGb250U2l6ZSI6MTAsIkZvbnROYW1lIjoiQ2FsaWJyaSIsIklzQm9sZCI6ZmFsc2UsIklzSXRhbGljIjpmYWxzZSwiSXNVbmRlcmxpbmVkIjpmYWxzZSwiUGFyZW50U3R5bGUiOm51bGx9LCJBdXRvU2l6ZSI6MCwiRm9yZWdyb3VuZCI6eyIkaWQiOiIyMTI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EzIiwiTGluZUNvbG9yIjpudWxsLCJMaW5lV2VpZ2h0IjowLjAsIkxpbmVUeXBlIjowLCJQYXJlbnRTdHlsZSI6bnVsbH0sIlBhcmVudFN0eWxlIjpudWxsfSwiSG9yaXpvbnRhbENvbm5lY3RvclN0eWxlIjp7IiRpZCI6IjIxNCIsIkxpbmVDb2xvciI6eyIkcmVmIjoiOTgifSwiTGluZVdlaWdodCI6MS4wLCJMaW5lVHlwZSI6MCwiUGFyZW50U3R5bGUiOm51bGx9LCJWZXJ0aWNhbENvbm5lY3RvclN0eWxlIjp7IiRpZCI6IjIxN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TYiLCJNYXJnaW4iOnsiJHJlZiI6IjEwNCJ9LCJQYWRkaW5nIjp7IiRyZWYiOiIxMDUifSwiQmFja2dyb3VuZCI6eyIkaWQiOiIyMTciLCJDb2xvciI6eyIkaWQiOiIyMTgiLCJBIjoyNTUsIlIiOjY4LCJHIjoxMTQsIkIiOjE5Nn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yMjMiLCJMaW5lQ29sb3IiOm51bGwsIkxpbmVXZWlnaHQiOjAuMCwiTGluZVR5cGUiOjAsIlBhcmVudFN0eWxlIjpudWxsfSwiUGFyZW50U3R5bGUiOm51bGx9LCJEYXRlU3R5bGUiOnsiJGlkIjoiMjI0IiwiRm9udFNldHRpbmdzIjp7IiRpZCI6IjIyNSIsIkZvbnRTaXplIjoxMCwiRm9udE5hbWUiOiJDYWxpYnJpIiwiSXNCb2xkIjpmYWxzZSwiSXNJdGFsaWMiOmZhbHNlLCJJc1VuZGVybGluZWQiOmZhbHNlLCJQYXJlbnRTdHlsZSI6bnVsbH0sIkF1dG9TaXplIjowLCJGb3JlZ3JvdW5kIjp7IiRpZCI6IjIyN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I3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jdhM2U1NmMyLTc0ZGQtNDdmMC05ZTllLWYxZmI1NGMyZTQ2NCIsIkltcG9ydElkIjpudWxsLCJUaXRsZSI6IkFkZCBzY3JlZW5zaG90cyIsIk5vdGUiOm51bGwsIkh5cGVybGluayI6bnVsbCwiSXNDaGFuZ2VkIjpmYWxzZSwiSXNOZXciOmZhbHNlfSx7IiRpZCI6IjIyOCIsIkdyb3VwTmFtZSI6bnVsbCwiU3RhcnREYXRlIjoiMjAxNy0xMS0yMVQwMDowMDowMFoiLCJFbmREYXRlIjoiMjAxNy0xMS0yMlQyMzo1OTowMFoiLCJQZXJjZW50YWdlQ29tcGxldGUiOm51bGwsIlN0eWxlIjp7IiRpZCI6IjIyOSIsIlNoYXBlIjoyLCJTaGFwZVRoaWNrbmVzcyI6MSwiRHVyYXRpb25Gb3JtYXQiOjAsIkluY2x1ZGVOb25Xb3JraW5nRGF5c0luRHVyYXRpb24iOmZhbHNlLCJQZXJjZW50YWdlQ29tcGxl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zMyIsIkxpbmVDb2xvciI6bnVsbCwiTGluZVdlaWdodCI6MC4wLCJMaW5lVHlwZSI6MCwiUGFyZW50U3R5bGUiOm51bGx9LCJQYXJlbnRTdHlsZSI6bnVsbH0sIkR1cmF0aW9uU3R5bGUiOnsiJGlkIjoiMjM0IiwiRm9udFNldHRpbmdzIjp7IiRpZCI6IjIzNSIsIkZvbnRTaXplIjoxMCwiRm9udE5hbWUiOiJDYWxpYnJpIiwiSXNCb2xkIjpmYWxzZSwiSXNJdGFsaWMiOmZhbHNlLCJJc1VuZGVybGluZWQiOmZhbHNlLCJQYXJlbnRTdHlsZSI6bnVsbH0sIkF1dG9TaXplIjowLCJGb3JlZ3JvdW5kIjp7IiRpZCI6IjIz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MzciLCJMaW5lQ29sb3IiOm51bGwsIkxpbmVXZWlnaHQiOjAuMCwiTGluZVR5cGUiOjAsIlBhcmVudFN0eWxlIjpudWxsfSwiUGFyZW50U3R5bGUiOm51bGx9LCJIb3Jpem9udGFsQ29ubmVjdG9yU3R5bGUiOnsiJGlkIjoiMjM4IiwiTGluZUNvbG9yIjp7IiRyZWYiOiI5OCJ9LCJMaW5lV2VpZ2h0IjoxLjAsIkxpbmVUeXBlIjowLCJQYXJlbnRTdHlsZSI6bnVsbH0sIlZlcnRpY2FsQ29ubmVjdG9yU3R5bGUiOnsiJGlkIjoiMjM5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MCIsIk1hcmdpbiI6eyIkcmVmIjoiMTA0In0sIlBhZGRpbmciOnsiJHJlZiI6IjEwNSJ9LCJCYWNrZ3JvdW5kIjp7IiRpZCI6IjI0MSIsIkNvbG9yIjp7IiRpZCI6IjI0MiIsIkEiOjI1NSwiUiI6MTc4LCJHIjoxNCwiQiI6MTh9fSwiSXNWaXNpYmxlIjp0cnVlLCJXaWR0aCI6MC4wLCJIZWlnaHQiOjE2LjAsIkJvcmRlclN0eWxlIjp7IiRpZCI6IjI0MyIsIkxpbmVDb2xvciI6eyIkcmVmIjoiMTA5In0sIkxpbmVXZWlnaHQiOjAuMCwiTGluZVR5cGUiOjAsIlBhcmVudFN0eWxlIjpudWxsfSwiUGFyZW50U3R5bGUiOm51bGx9LCJUaXRsZVN0eWxlIjp7IiRpZCI6IjI0NCIsIkZvbnRTZXR0aW5ncyI6eyIkaWQiOiIyNDUiLCJGb250U2l6ZSI6MTEsIkZvbnROYW1lIjoiQ2FsaWJyaSIsIklzQm9sZCI6dHJ1ZSwiSXNJdGFsaWMiOmZhbHNlLCJJc1VuZGVybGluZWQiOmZhbHNlLCJQYXJlbnRTdHlsZSI6bnVsbH0sIkF1dG9TaXplIjowLCJGb3JlZ3JvdW5kIjp7IiRpZCI6IjI0Ni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MjQ3IiwiTGluZUNvbG9yIjpudWxsLCJMaW5lV2VpZ2h0IjowLjAsIkxpbmVUeXBlIjowLCJQYXJlbnRTdHlsZSI6bnVsbH0sIlBhcmVudFN0eWxlIjpudWxsfSwiRGF0ZVN0eWxlIjp7IiRpZCI6IjI0OCIsIkZvbnRTZXR0aW5ncyI6eyIkaWQiOiIyNDkiLCJGb250U2l6ZSI6MTAsIkZvbnROYW1lIjoiQ2FsaWJyaSIsIklzQm9sZCI6ZmFsc2UsIklzSXRhbGljIjpmYWxzZSwiSXNVbmRlcmxpbmVkIjpmYWxzZSwiUGFyZW50U3R5bGUiOm51bGx9LCJBdXRvU2l6ZSI6MCwiRm9yZWdyb3VuZCI6eyIkaWQiOiIyNTA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1M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jY2RmNTg0YS0xNjlhLTQ5ZTctOGMwNi0yYmFkMjU0ZGRlYTEiLCJJbXBvcnRJZCI6bnVsbCwiVGl0bGUiOiJEYXRhYmFzZTogQWRkIHVzZXIiLCJOb3RlIjpudWxsLCJIeXBlcmxpbmsiOm51bGwsIklzQ2hhbmdlZCI6ZmFsc2UsIklzTmV3IjpmYWxzZX0seyIkaWQiOiIyNTIiLCJHcm91cE5hbWUiOm51bGwsIlN0YXJ0RGF0ZSI6IjIwMTctMTEtMjFUMDA6MDA6MDBaIiwiRW5kRGF0ZSI6IjIwMTctMTEtMjJUMjM6NTk6MDBaIiwiUGVyY2VudGFnZUNvbXBsZXRlIjpudWxsLCJTdHlsZSI6eyIkaWQiOiIyNTMiLCJTaGFwZSI6MiwiU2hhcGVUaGlja25lc3MiOjEsIkR1cmF0aW9uRm9ybWF0IjowLCJJbmNsdWRlTm9uV29ya2luZ0RheXNJbkR1cmF0aW9uIjpmYWxzZSwiUGVyY2VudGFnZUNvbXBsZXRlU3R5bGUiOnsiJGlkIjoiMjU0IiwiRm9udFNldHRpbmdzIjp7IiRpZCI6IjI1NSIsIkZvbnRTaXplIjoxMCwiRm9udE5hbWUiOiJDYWxpYnJpIiwiSXNCb2xkIjpmYWxzZSwiSXNJdGFsaWMiOmZhbHNlLCJJc1VuZGVybGluZWQiOmZhbHNlLCJQYXJlbnRTdHlsZSI6bnVsbH0sIkF1dG9TaXplIjowLCJGb3JlZ3JvdW5kIjp7IiRpZCI6IjI1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TciLCJMaW5lQ29sb3IiOm51bGwsIkxpbmVXZWlnaHQiOjAuMCwiTGluZVR5cGUiOjAsIlBhcmVudFN0eWxlIjpudWxsfSwiUGFyZW50U3R5bGUiOm51bGx9LCJEdXJhdGlvblN0eWxlIjp7IiRpZCI6IjI1OCIsIkZvbnRTZXR0aW5ncyI6eyIkaWQiOiIyNTkiLCJGb250U2l6ZSI6MTAsIkZvbnROYW1lIjoiQ2FsaWJyaSIsIklzQm9sZCI6ZmFsc2UsIklzSXRhbGljIjpmYWxzZSwiSXNVbmRlcmxpbmVkIjpmYWxzZSwiUGFyZW50U3R5bGUiOm51bGx9LCJBdXRvU2l6ZSI6MCwiRm9yZWdyb3VuZCI6eyIkaWQiOiIyNj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YxIiwiTGluZUNvbG9yIjpudWxsLCJMaW5lV2VpZ2h0IjowLjAsIkxpbmVUeXBlIjowLCJQYXJlbnRTdHlsZSI6bnVsbH0sIlBhcmVudFN0eWxlIjpudWxsfSwiSG9yaXpvbnRhbENvbm5lY3RvclN0eWxlIjp7IiRpZCI6IjI2MiIsIkxpbmVDb2xvciI6eyIkcmVmIjoiOTgifSwiTGluZVdlaWdodCI6MS4wLCJMaW5lVHlwZSI6MCwiUGFyZW50U3R5bGUiOm51bGx9LCJWZXJ0aWNhbENvbm5lY3RvclN0eWxlIjp7IiRpZCI6IjI2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NjQiLCJNYXJnaW4iOnsiJHJlZiI6IjEwNCJ9LCJQYWRkaW5nIjp7IiRyZWYiOiIxMDUifSwiQmFja2dyb3VuZCI6eyIkaWQiOiIyNjUiLCJDb2xvciI6eyIkaWQiOiIyNjYiLCJBIjoyNTUsIlIiOjE3OCwiRyI6MTQsIkIiOjE4fX0sIklzVmlzaWJsZSI6dHJ1ZSwiV2lkdGgiOjAuMCwiSGVpZ2h0IjoxNi4wLCJCb3JkZXJTdHlsZSI6eyIkaWQiOiIyNjciLCJMaW5lQ29sb3IiOnsiJHJlZiI6IjEwOSJ9LCJMaW5lV2VpZ2h0IjowLjAsIkxpbmVUeXBlIjowLCJQYXJlbnRTdHlsZSI6bnVsbH0sIlBhcmVudFN0eWxlIjpudWxsfSwiVGl0bGVTdHlsZSI6eyIkaWQiOiIyNjgiLCJGb250U2V0dGluZ3MiOnsiJGlkIjoiMjY5IiwiRm9udFNpemUiOjExLCJGb250TmFtZSI6IkNhbGlicmkiLCJJc0JvbGQiOnRydWUsIklzSXRhbGljIjpmYWxzZSwiSXNVbmRlcmxpbmVkIjpmYWxzZSwiUGFyZW50U3R5bGUiOm51bGx9LCJBdXRvU2l6ZSI6MCwiRm9yZWdyb3VuZCI6eyIkaWQiOiIyNzA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I3MSIsIkxpbmVDb2xvciI6bnVsbCwiTGluZVdlaWdodCI6MC4wLCJMaW5lVHlwZSI6MCwiUGFyZW50U3R5bGUiOm51bGx9LCJQYXJlbnRTdHlsZSI6bnVsbH0sIkRhdGVTdHlsZSI6eyIkaWQiOiIyNzIiLCJGb250U2V0dGluZ3MiOnsiJGlkIjoiMjczIiwiRm9udFNpemUiOjEwLCJGb250TmFtZSI6IkNhbGlicmkiLCJJc0JvbGQiOmZhbHNlLCJJc0l0YWxpYyI6ZmFsc2UsIklzVW5kZXJsaW5lZCI6ZmFsc2UsIlBhcmVudFN0eWxlIjpudWxsfSwiQXV0b1NpemUiOjAsIkZvcmVncm91bmQiOnsiJGlkIjoiMjc0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NzU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YmU4NGZiYWEtMTFmOC00NmFlLTk1MmEtYzk0MDI3NTA2OTQ4IiwiSW1wb3J0SWQiOm51bGwsIlRpdGxlIjoiRGF0YWJhc2U6IEVkaXQgdXNlciIsIk5vdGUiOm51bGwsIkh5cGVybGluayI6bnVsbCwiSXNDaGFuZ2VkIjpmYWxzZSwiSXNOZXciOmZhbHNlfSx7IiRpZCI6IjI3NiIsIkdyb3VwTmFtZSI6bnVsbCwiU3RhcnREYXRlIjoiMjAxNy0xMS0yMVQwMDowMDowMFoiLCJFbmREYXRlIjoiMjAxNy0xMS0yMlQyMzo1OTowMFoiLCJQZXJjZW50YWdlQ29tcGxldGUiOm51bGwsIlN0eWxlIjp7IiRpZCI6IjI3NyIsIlNoYXBlIjoyLCJTaGFwZVRoaWNrbmVzcyI6MSwiRHVyYXRpb25Gb3JtYXQiOjAsIkluY2x1ZGVOb25Xb3JraW5nRGF5c0luRHVyYXRpb24iOmZhbHNlLCJQZXJjZW50YWdlQ29tcGxl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4MSIsIkxpbmVDb2xvciI6bnVsbCwiTGluZVdlaWdodCI6MC4wLCJMaW5lVHlwZSI6MCwiUGFyZW50U3R5bGUiOm51bGx9LCJQYXJlbnRTdHlsZSI6bnVsbH0sIkR1cmF0aW9uU3R5bGUiOnsiJGlkIjoiMjgyIiwiRm9udFNldHRpbmdzIjp7IiRpZCI6IjI4MyIsIkZvbnRTaXplIjoxMCwiRm9udE5hbWUiOiJDYWxpYnJpIiwiSXNCb2xkIjpmYWxzZSwiSXNJdGFsaWMiOmZhbHNlLCJJc1VuZGVybGluZWQiOmZhbHNlLCJQYXJlbnRTdHlsZSI6bnVsbH0sIkF1dG9TaXplIjowLCJGb3JlZ3JvdW5kIjp7IiRpZCI6IjI4N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ODUiLCJMaW5lQ29sb3IiOm51bGwsIkxpbmVXZWlnaHQiOjAuMCwiTGluZVR5cGUiOjAsIlBhcmVudFN0eWxlIjpudWxsfSwiUGFyZW50U3R5bGUiOm51bGx9LCJIb3Jpem9udGFsQ29ubmVjdG9yU3R5bGUiOnsiJGlkIjoiMjg2IiwiTGluZUNvbG9yIjp7IiRyZWYiOiI5OCJ9LCJMaW5lV2VpZ2h0IjoxLjAsIkxpbmVUeXBlIjowLCJQYXJlbnRTdHlsZSI6bnVsbH0sIlZlcnRpY2FsQ29ubmVjdG9yU3R5bGUiOnsiJGlkIjoiMjg3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4OCIsIk1hcmdpbiI6eyIkcmVmIjoiMTA0In0sIlBhZGRpbmciOnsiJHJlZiI6IjEwNSJ9LCJCYWNrZ3JvdW5kIjp7IiRpZCI6IjI4OSIsIkNvbG9yIjp7IiRpZCI6IjI5MCIsIkEiOjI1NSwiUiI6MTc4LCJHIjoxNCwiQiI6MTh9fSwiSXNWaXNpYmxlIjp0cnVlLCJXaWR0aCI6MC4wLCJIZWlnaHQiOjE2LjAsIkJvcmRlclN0eWxlIjp7IiRpZCI6IjI5MSIsIkxpbmVDb2xvciI6eyIkcmVmIjoiMTA5In0sIkxpbmVXZWlnaHQiOjAuMCwiTGluZVR5cGUiOjAsIlBhcmVudFN0eWxlIjpudWxsfSwiUGFyZW50U3R5bGUiOm51bGx9LCJUaXRsZVN0eWxlIjp7IiRpZCI6IjI5MiIsIkZvbnRTZXR0aW5ncyI6eyIkaWQiOiIyOTMiLCJGb250U2l6ZSI6MTEsIkZvbnROYW1lIjoiQ2FsaWJyaSIsIklzQm9sZCI6dHJ1ZSwiSXNJdGFsaWMiOmZhbHNlLCJJc1VuZGVybGluZWQiOmZhbHNlLCJQYXJlbnRTdHlsZSI6bnVsbH0sIkF1dG9TaXplIjowLCJGb3JlZ3JvdW5kIjp7IiRpZCI6IjI5N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Mjk1IiwiTGluZUNvbG9yIjpudWxsLCJMaW5lV2VpZ2h0IjowLjAsIkxpbmVUeXBlIjowLCJQYXJlbnRTdHlsZSI6bnVsbH0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aWQiOiIyOT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5O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yM2E5M2JjMi05MjU5LTRhMmEtYmRkOS0xOTlhMzFlOGU3MjMiLCJJbXBvcnRJZCI6bnVsbCwiVGl0bGUiOiJEYXRhYmFzZTogRGVsZXRlIHVzZXIiLCJOb3RlIjpudWxsLCJIeXBlcmxpbmsiOm51bGwsIklzQ2hhbmdlZCI6ZmFsc2UsIklzTmV3IjpmYWxzZX0seyIkaWQiOiIzMDAiLCJHcm91cE5hbWUiOm51bGwsIlN0YXJ0RGF0ZSI6IjIwMTctMTEtMjJUMDA6MDA6MDBaIiwiRW5kRGF0ZSI6IjIwMTctMTEtMjNUMjM6NTk6MDBaIiwiUGVyY2VudGFnZUNvbXBsZXRlIjpudWxsLCJTdHlsZSI6eyIkaWQiOiIzMDEiLCJTaGFwZSI6MiwiU2hhcGVUaGlja25lc3MiOjE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bnVsbH0sIkF1dG9TaXplIjowLCJGb3JlZ3JvdW5kIjp7IiRpZCI6IjMwN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zMDUiLCJMaW5lQ29sb3IiOm51bGwsIkxpbmVXZWlnaHQiOjAuMCwiTGluZVR5cGUiOjAsIlBhcmVudFN0eWxlIjpudWxsfSwiUGFyZW50U3R5bGUiOm51bGx9LCJEdXJhdGlvblN0eWxlIjp7IiRpZCI6IjMwNiIsIkZvbnRTZXR0aW5ncyI6eyIkaWQiOiIzMDciLCJGb250U2l6ZSI6MTAsIkZvbnROYW1lIjoiQ2FsaWJyaSIsIklzQm9sZCI6ZmFsc2UsIklzSXRhbGljIjpmYWxzZSwiSXNVbmRlcmxpbmVkIjpmYWxzZSwiUGFyZW50U3R5bGUiOm51bGx9LCJBdXRvU2l6ZSI6MCwiRm9yZWdyb3VuZCI6eyIkaWQiOiIzMDg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A5IiwiTGluZUNvbG9yIjpudWxsLCJMaW5lV2VpZ2h0IjowLjAsIkxpbmVUeXBlIjowLCJQYXJlbnRTdHlsZSI6bnVsbH0sIlBhcmVudFN0eWxlIjpudWxsfSwiSG9yaXpvbnRhbENvbm5lY3RvclN0eWxlIjp7IiRpZCI6IjMxMCIsIkxpbmVDb2xvciI6eyIkcmVmIjoiOTgifSwiTGluZVdlaWdodCI6MS4wLCJMaW5lVHlwZSI6MCwiUGFyZW50U3R5bGUiOm51bGx9LCJWZXJ0aWNhbENvbm5lY3RvclN0eWxlIjp7IiRpZCI6IjMxM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TIiLCJNYXJnaW4iOnsiJHJlZiI6IjEwNCJ9LCJQYWRkaW5nIjp7IiRyZWYiOiIxMDUifSwiQmFja2dyb3VuZCI6eyIkaWQiOiIzMTMiLCJDb2xvciI6eyIkaWQiOiIzMTQiLCJBIjoyNTUsIlIiOjE3OCwiRyI6MTQsIkIiOjE4fX0sIklzVmlzaWJsZSI6dHJ1ZSwiV2lkdGgiOjAuMCwiSGVpZ2h0IjoxNi4wLCJCb3JkZXJTdHlsZSI6eyIkaWQiOiIzMTUiLCJMaW5lQ29sb3IiOnsiJHJlZiI6IjEwOSJ9LCJMaW5lV2VpZ2h0IjowLjAsIkxpbmVUeXBlIjowLCJQYXJlbnRTdHlsZSI6bnVsbH0sIlBhcmVudFN0eWxlIjpudWxsfSwiVGl0bGVTdHlsZSI6eyIkaWQiOiIzMTYiLCJGb250U2V0dGluZ3MiOnsiJGlkIjoiMzE3IiwiRm9udFNpemUiOjExLCJGb250TmFtZSI6IkNhbGlicmkiLCJJc0JvbGQiOnRydWUsIklzSXRhbGljIjpmYWxzZSwiSXNVbmRlcmxpbmVkIjpmYWxzZSwiUGFyZW50U3R5bGUiOm51bGx9LCJBdXRvU2l6ZSI6MCwiRm9yZWdyb3VuZCI6eyIkaWQiOiIzMTg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MxOSIsIkxpbmVDb2xvciI6bnVsbCwiTGluZVdlaWdodCI6MC4wLCJMaW5lVHlwZSI6MCwiUGFyZW50U3R5bGUiOm51bGx9LCJQYXJlbnRTdHlsZSI6bnVsbH0sIkRhdGVTdHlsZSI6eyIkaWQiOiIzMjAiLCJGb250U2V0dGluZ3MiOnsiJGlkIjoiMzIxIiwiRm9udFNpemUiOjEwLCJGb250TmFtZSI6IkNhbGlicmkiLCJJc0JvbGQiOmZhbHNlLCJJc0l0YWxpYyI6ZmFsc2UsIklzVW5kZXJsaW5lZCI6ZmFsc2UsIlBhcmVudFN0eWxlIjpudWxsfSwiQXV0b1NpemUiOjAsIkZvcmVncm91bmQiOnsiJGlkIjoiMzIy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zMjM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MDc0NjVkNDgtYjExNy00YjBmLWI2MWYtNmNiNjkxZjkyMzdkIiwiSW1wb3J0SWQiOm51bGwsIlRpdGxlIjoiRGF0YWJhc2U6IEFkZCBwbGFjZSIsIk5vdGUiOm51bGwsIkh5cGVybGluayI6bnVsbCwiSXNDaGFuZ2VkIjpmYWxzZSwiSXNOZXciOmZhbHNlfSx7IiRpZCI6IjMyNCIsIkdyb3VwTmFtZSI6bnVsbCwiU3RhcnREYXRlIjoiMjAxNy0xMS0yMlQwMDowMDowMFoiLCJFbmREYXRlIjoiMjAxNy0xMS0yM1QyMzo1OTowMFoiLCJQZXJjZW50YWdlQ29tcGxldGUiOm51bGwsIlN0eWxlIjp7IiRpZCI6IjMyNSIsIlNoYXBlIjoyLCJTaGFwZVRoaWNrbmVzcyI6MSwiRHVyYXRpb25Gb3JtYXQiOjAsIkluY2x1ZGVOb25Xb3JraW5nRGF5c0luRHVyYXRpb24iOmZhbHNlLCJQZXJjZW50YWdlQ29tcGxldGVTdHlsZSI6eyIkaWQiOiIzMjYiLCJGb250U2V0dGluZ3MiOnsiJGlkIjoiMzI3IiwiRm9udFNpemUiOjEwLCJGb250TmFtZSI6IkNhbGlicmkiLCJJc0JvbGQiOmZhbHNlLCJJc0l0YWxpYyI6ZmFsc2UsIklzVW5kZXJsaW5lZCI6ZmFsc2UsIlBhcmVudFN0eWxlIjpudWxsfSwiQXV0b1NpemUiOjAsIkZvcmVncm91bmQiOnsiJGlkIjoiMzI4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OSIsIkxpbmVDb2xvciI6bnVsbCwiTGluZVdlaWdodCI6MC4wLCJMaW5lVHlwZSI6MCwiUGFyZW50U3R5bGUiOm51bGx9LCJQYXJlbnRTdHlsZSI6bnVsbH0sIkR1cmF0aW9uU3R5bGUiOnsiJGlkIjoiMzMwIiwiRm9udFNldHRpbmdzIjp7IiRpZCI6IjMzMSIsIkZvbnRTaXplIjoxMCwiRm9udE5hbWUiOiJDYWxpYnJpIiwiSXNCb2xkIjpmYWxzZSwiSXNJdGFsaWMiOmZhbHNlLCJJc1VuZGVybGluZWQiOmZhbHNlLCJQYXJlbnRTdHlsZSI6bnVsbH0sIkF1dG9TaXplIjowLCJGb3JlZ3JvdW5kIjp7IiRpZCI6IjMzM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zMiLCJMaW5lQ29sb3IiOm51bGwsIkxpbmVXZWlnaHQiOjAuMCwiTGluZVR5cGUiOjAsIlBhcmVudFN0eWxlIjpudWxsfSwiUGFyZW50U3R5bGUiOm51bGx9LCJIb3Jpem9udGFsQ29ubmVjdG9yU3R5bGUiOnsiJGlkIjoiMzM0IiwiTGluZUNvbG9yIjp7IiRyZWYiOiI5OCJ9LCJMaW5lV2VpZ2h0IjoxLjAsIkxpbmVUeXBlIjowLCJQYXJlbnRTdHlsZSI6bnVsbH0sIlZlcnRpY2FsQ29ubmVjdG9yU3R5bGUiOnsiJGlkIjoiMzM1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NiIsIk1hcmdpbiI6eyIkcmVmIjoiMTA0In0sIlBhZGRpbmciOnsiJHJlZiI6IjEwNSJ9LCJCYWNrZ3JvdW5kIjp7IiRpZCI6IjMzNyIsIkNvbG9yIjp7IiRpZCI6IjMzOCIsIkEiOjI1NSwiUiI6MTc4LCJHIjoxNCwiQiI6MTh9fSwiSXNWaXNpYmxlIjp0cnVlLCJXaWR0aCI6MC4wLCJIZWlnaHQiOjE2LjAsIkJvcmRlclN0eWxlIjp7IiRpZCI6IjMzOSIsIkxpbmVDb2xvciI6eyIkcmVmIjoiMTA5In0sIkxpbmVXZWlnaHQiOjAuMCwiTGluZVR5cGUiOjAsIlBhcmVudFN0eWxlIjpudWxsfSwiUGFyZW50U3R5bGUiOm51bGx9LCJUaXRsZVN0eWxlIjp7IiRpZCI6IjM0MCIsIkZvbnRTZXR0aW5ncyI6eyIkaWQiOiIzNDEiLCJGb250U2l6ZSI6MTEsIkZvbnROYW1lIjoiQ2FsaWJyaSIsIklzQm9sZCI6dHJ1ZSwiSXNJdGFsaWMiOmZhbHNlLCJJc1VuZGVybGluZWQiOmZhbHNlLCJQYXJlbnRTdHlsZSI6bnVsbH0sIkF1dG9TaXplIjowLCJGb3JlZ3JvdW5kIjp7IiRpZCI6IjM0Mi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MzQzIiwiTGluZUNvbG9yIjpudWxsLCJMaW5lV2VpZ2h0IjowLjAsIkxpbmVUeXBlIjowLCJQYXJlbnRTdHlsZSI6bnVsbH0sIlBhcmVudFN0eWxlIjpudWxsfSwiRGF0ZVN0eWxlIjp7IiRpZCI6IjM0NCIsIkZvbnRTZXR0aW5ncyI6eyIkaWQiOiIzNDUiLCJGb250U2l6ZSI6MTAsIkZvbnROYW1lIjoiQ2FsaWJyaSIsIklzQm9sZCI6ZmFsc2UsIklzSXRhbGljIjpmYWxzZSwiSXNVbmRlcmxpbmVkIjpmYWxzZSwiUGFyZW50U3R5bGUiOm51bGx9LCJBdXRvU2l6ZSI6MCwiRm9yZWdyb3VuZCI6eyIkaWQiOiIzNDY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0Ny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NDljMTJkZC00NGQyLTRiNjctOWM4Mi0zY2Q4MzJmOTk4YWMiLCJJbXBvcnRJZCI6bnVsbCwiVGl0bGUiOiJEYXRhYmFzZTogRWRpdCBwbGFjZSIsIk5vdGUiOm51bGwsIkh5cGVybGluayI6bnVsbCwiSXNDaGFuZ2VkIjpmYWxzZSwiSXNOZXciOmZhbHNlfSx7IiRpZCI6IjM0OCIsIkdyb3VwTmFtZSI6bnVsbCwiU3RhcnREYXRlIjoiMjAxNy0xMS0yMlQwMDowMDowMFoiLCJFbmREYXRlIjoiMjAxNy0xMS0yM1QyMzo1OTowMFoiLCJQZXJjZW50YWdlQ29tcGxldGUiOm51bGwsIlN0eWxlIjp7IiRpZCI6IjM0OSIsIlNoYXBlIjoyLCJTaGFwZVRoaWNrbmVzcyI6MS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GlkIjoiMzU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1MyIsIkxpbmVDb2xvciI6bnVsbCwiTGluZVdlaWdodCI6MC4wLCJMaW5lVHlwZSI6MCwiUGFyZW50U3R5bGUiOm51bGx9LCJQYXJlbnRTdHlsZSI6bnVsbH0sIkR1cmF0aW9uU3R5bGUiOnsiJGlkIjoiMzU0IiwiRm9udFNldHRpbmdzIjp7IiRpZCI6IjM1NSIsIkZvbnRTaXplIjoxMCwiRm9udE5hbWUiOiJDYWxpYnJpIiwiSXNCb2xkIjpmYWxzZSwiSXNJdGFsaWMiOmZhbHNlLCJJc1VuZGVybGluZWQiOmZhbHNlLCJQYXJlbnRTdHlsZSI6bnVsbH0sIkF1dG9TaXplIjowLCJGb3JlZ3JvdW5kIjp7IiRpZCI6IjM1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NTciLCJMaW5lQ29sb3IiOm51bGwsIkxpbmVXZWlnaHQiOjAuMCwiTGluZVR5cGUiOjAsIlBhcmVudFN0eWxlIjpudWxsfSwiUGFyZW50U3R5bGUiOm51bGx9LCJIb3Jpem9udGFsQ29ubmVjdG9yU3R5bGUiOnsiJGlkIjoiMzU4IiwiTGluZUNvbG9yIjp7IiRyZWYiOiI5OCJ9LCJMaW5lV2VpZ2h0IjoxLjAsIkxpbmVUeXBlIjowLCJQYXJlbnRTdHlsZSI6bnVsbH0sIlZlcnRpY2FsQ29ubmVjdG9yU3R5bGUiOnsiJGlkIjoiMzU5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2MCIsIk1hcmdpbiI6eyIkcmVmIjoiMTA0In0sIlBhZGRpbmciOnsiJHJlZiI6IjEwNSJ9LCJCYWNrZ3JvdW5kIjp7IiRpZCI6IjM2MSIsIkNvbG9yIjp7IiRpZCI6IjM2MiIsIkEiOjI1NSwiUiI6MTc4LCJHIjoxNCwiQiI6MTh9fSwiSXNWaXNpYmxlIjp0cnVlLCJXaWR0aCI6MC4wLCJIZWlnaHQiOjE2LjAsIkJvcmRlclN0eWxlIjp7IiRpZCI6IjM2MyIsIkxpbmVDb2xvciI6eyIkcmVmIjoiMTA5In0sIkxpbmVXZWlnaHQiOjAuMCwiTGluZVR5cGUiOjAsIlBhcmVudFN0eWxlIjpudWxsfSwiUGFyZW50U3R5bGUiOm51bGx9LCJUaXRsZVN0eWxlIjp7IiRpZCI6IjM2NCIsIkZvbnRTZXR0aW5ncyI6eyIkaWQiOiIzNjUiLCJGb250U2l6ZSI6MTEsIkZvbnROYW1lIjoiQ2FsaWJyaSIsIklzQm9sZCI6dHJ1ZSwiSXNJdGFsaWMiOmZhbHNlLCJJc1VuZGVybGluZWQiOmZhbHNlLCJQYXJlbnRTdHlsZSI6bnVsbH0sIkF1dG9TaXplIjowLCJGb3JlZ3JvdW5kIjp7IiRpZCI6IjM2Ni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MzY3IiwiTGluZUNvbG9yIjpudWxsLCJMaW5lV2VpZ2h0IjowLjAsIkxpbmVUeXBlIjowLCJQYXJlbnRTdHlsZSI6bnVsbH0sIlBhcmVudFN0eWxlIjpudWxsfSwiRGF0ZVN0eWxlIjp7IiRpZCI6IjM2OCIsIkZvbnRTZXR0aW5ncyI6eyIkaWQiOiIzNjkiLCJGb250U2l6ZSI6MTAsIkZvbnROYW1lIjoiQ2FsaWJyaSIsIklzQm9sZCI6ZmFsc2UsIklzSXRhbGljIjpmYWxzZSwiSXNVbmRlcmxpbmVkIjpmYWxzZSwiUGFyZW50U3R5bGUiOm51bGx9LCJBdXRvU2l6ZSI6MCwiRm9yZWdyb3VuZCI6eyIkaWQiOiIzNzA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3MS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4Nzg4MTJhMy03MWU3LTQ1YWEtOWNkMi1iMTlkYWIwMGMyODIiLCJJbXBvcnRJZCI6bnVsbCwiVGl0bGUiOiJEYXRhYmFzZTogRGVsZXRlIHBsYWNlIiwiTm90ZSI6bnVsbCwiSHlwZXJsaW5rIjpudWxsLCJJc0NoYW5nZWQiOmZhbHNlLCJJc05ldyI6ZmFsc2V9LHsiJGlkIjoiMzcyIiwiR3JvdXBOYW1lIjpudWxsLCJTdGFydERhdGUiOiIyMDE3LTExLTI0VDAwOjAwOjAwWiIsIkVuZERhdGUiOiIyMDE3LTExLTI1VDIzOjU5OjAwWiIsIlBlcmNlbnRhZ2VDb21wbGV0ZSI6bnVsbCwiU3R5bGUiOnsiJGlkIjoiMzczIiwiU2hhcGUiOjIsIlNoYXBlVGhpY2tuZXNzIjoxLCJEdXJhdGlvbkZvcm1hdCI6MCwiSW5jbHVkZU5vbldvcmtpbmdEYXlzSW5EdXJhdGlvbiI6ZmFsc2UsIlBlcmNlbnRhZ2VDb21wbGV0ZVN0eWxlIjp7IiRpZCI6IjM3NCIsIkZvbnRTZXR0aW5ncyI6eyIkaWQiOiIzNzUiLCJGb250U2l6ZSI6MTAsIkZvbnROYW1lIjoiQ2FsaWJyaSIsIklzQm9sZCI6ZmFsc2UsIklzSXRhbGljIjpmYWxzZSwiSXNVbmRlcmxpbmVkIjpmYWxzZSwiUGFyZW50U3R5bGUiOm51bGx9LCJBdXRvU2l6ZSI6MCwiRm9yZWdyb3VuZCI6eyIkaWQiOiIzNzY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c3IiwiTGluZUNvbG9yIjpudWxsLCJMaW5lV2VpZ2h0IjowLjAsIkxpbmVUeXBlIjowLCJQYXJlbnRTdHlsZSI6bnVsbH0sIlBhcmVudFN0eWxlIjpudWxsfSwiRHVyYXRpb25TdHlsZSI6eyIkaWQiOiIzNzgiLCJGb250U2V0dGluZ3MiOnsiJGlkIjoiMzc5IiwiRm9udFNpemUiOjEwLCJGb250TmFtZSI6IkNhbGlicmkiLCJJc0JvbGQiOmZhbHNlLCJJc0l0YWxpYyI6ZmFsc2UsIklzVW5kZXJsaW5lZCI6ZmFsc2UsIlBhcmVudFN0eWxlIjpudWxsfSwiQXV0b1NpemUiOjAsIkZvcmVncm91bmQiOnsiJGlkIjoiMzgw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4MSIsIkxpbmVDb2xvciI6bnVsbCwiTGluZVdlaWdodCI6MC4wLCJMaW5lVHlwZSI6MCwiUGFyZW50U3R5bGUiOm51bGx9LCJQYXJlbnRTdHlsZSI6bnVsbH0sIkhvcml6b250YWxDb25uZWN0b3JTdHlsZSI6eyIkaWQiOiIzODIiLCJMaW5lQ29sb3IiOnsiJHJlZiI6Ijk4In0sIkxpbmVXZWlnaHQiOjEuMCwiTGluZVR5cGUiOjAsIlBhcmVudFN0eWxlIjpudWxsfSwiVmVydGljYWxDb25uZWN0b3JTdHlsZSI6eyIkaWQiOiIzOD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0IiwiTWFyZ2luIjp7IiRyZWYiOiIxMDQifSwiUGFkZGluZyI6eyIkcmVmIjoiMTA1In0sIkJhY2tncm91bmQiOnsiJGlkIjoiMzg1IiwiQ29sb3IiOnsiJGlkIjoiMzg2IiwiQSI6MjU1LCJSIjoyNTUsIkciOjE5MiwiQiI6MH19LCJJc1Zpc2libGUiOnRydWUsIldpZHRoIjowLjAsIkhlaWdodCI6MTYuMCwiQm9yZGVyU3R5bGUiOnsiJGlkIjoiMzg3IiwiTGluZUNvbG9yIjp7IiRyZWYiOiIxMDkifSwiTGluZVdlaWdodCI6MC4wLCJMaW5lVHlwZSI6MCwiUGFyZW50U3R5bGUiOm51bGx9LCJQYXJlbnRTdHlsZSI6bnVsbH0sIlRpdGxlU3R5bGUiOnsiJGlkIjoiMzg4IiwiRm9udFNldHRpbmdzIjp7IiRpZCI6IjM4OSIsIkZvbnRTaXplIjoxMSwiRm9udE5hbWUiOiJDYWxpYnJpIiwiSXNCb2xkIjp0cnVlLCJJc0l0YWxpYyI6ZmFsc2UsIklzVW5kZXJsaW5lZCI6ZmFsc2UsIlBhcmVudFN0eWxlIjpudWxsfSwiQXV0b1NpemUiOjAsIkZvcmVncm91bmQiOnsiJGlkIjoiMzkw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zOTEiLCJMaW5lQ29sb3IiOm51bGwsIkxpbmVXZWlnaHQiOjAuMCwiTGluZVR5cGUiOjAsIlBhcmVudFN0eWxlIjpudWxsfSwiUGFyZW50U3R5bGUiOm51bGx9LCJEYXRlU3R5bGUiOnsiJGlkIjoiMzkyIiwiRm9udFNldHRpbmdzIjp7IiRpZCI6IjM5MyIsIkZvbnRTaXplIjoxMCwiRm9udE5hbWUiOiJDYWxpYnJpIiwiSXNCb2xkIjpmYWxzZSwiSXNJdGFsaWMiOmZhbHNlLCJJc1VuZGVybGluZWQiOmZhbHNlLCJQYXJlbnRTdHlsZSI6bnVsbH0sIkF1dG9TaXplIjowLCJGb3JlZ3JvdW5kIjp7IiRpZCI6IjM5N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k1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yZTIyNTU5My1jMTI2LTQwNGUtOTVkZC0yZjU0YTVkODM1NjUiLCJJbXBvcnRJZCI6bnVsbCwiVGl0bGUiOiJTdGFydCBwYWdlOiBVc2VyIGludGVyZmFjZSIsIk5vdGUiOm51bGwsIkh5cGVybGluayI6bnVsbCwiSXNDaGFuZ2VkIjpmYWxzZSwiSXNOZXciOmZhbHNlfSx7IiRpZCI6IjM5NiIsIkdyb3VwTmFtZSI6bnVsbCwiU3RhcnREYXRlIjoiMjAxNy0xMS0yNFQwMDowMDowMFoiLCJFbmREYXRlIjoiMjAxNy0xMS0yNVQyMzo1OTowMFoiLCJQZXJjZW50YWdlQ29tcGxldGUiOm51bGwsIlN0eWxlIjp7IiRpZCI6IjM5NyIsIlNoYXBlIjoyLCJTaGFwZVRoaWNrbmVzcyI6MSwiRHVyYXRpb25Gb3JtYXQiOjAsIkluY2x1ZGVOb25Xb3JraW5nRGF5c0luRHVyYXRpb24iOmZhbHNlLCJQZXJjZW50YWdlQ29tcGxldGV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wMSIsIkxpbmVDb2xvciI6bnVsbCwiTGluZVdlaWdodCI6MC4wLCJMaW5lVHlwZSI6MCwiUGFyZW50U3R5bGUiOm51bGx9LCJQYXJlbnRTdHlsZSI6bnVsbH0sIkR1cmF0aW9uU3R5bGUiOnsiJGlkIjoiNDAyIiwiRm9udFNldHRpbmdzIjp7IiRpZCI6IjQwMyIsIkZvbnRTaXplIjoxMCwiRm9udE5hbWUiOiJDYWxpYnJpIiwiSXNCb2xkIjpmYWxzZSwiSXNJdGFsaWMiOmZhbHNlLCJJc1VuZGVybGluZWQiOmZhbHNlLCJQYXJlbnRTdHlsZSI6bnVsbH0sIkF1dG9TaXplIjowLCJGb3JlZ3JvdW5kIjp7IiRpZCI6IjQwN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MDUiLCJMaW5lQ29sb3IiOm51bGwsIkxpbmVXZWlnaHQiOjAuMCwiTGluZVR5cGUiOjAsIlBhcmVudFN0eWxlIjpudWxsfSwiUGFyZW50U3R5bGUiOm51bGx9LCJIb3Jpem9udGFsQ29ubmVjdG9yU3R5bGUiOnsiJGlkIjoiNDA2IiwiTGluZUNvbG9yIjp7IiRyZWYiOiI5OCJ9LCJMaW5lV2VpZ2h0IjoxLjAsIkxpbmVUeXBlIjowLCJQYXJlbnRTdHlsZSI6bnVsbH0sIlZlcnRpY2FsQ29ubmVjdG9yU3R5bGUiOnsiJGlkIjoiNDA3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wOCIsIk1hcmdpbiI6eyIkcmVmIjoiMTA0In0sIlBhZGRpbmciOnsiJHJlZiI6IjEwNSJ9LCJCYWNrZ3JvdW5kIjp7IiRpZCI6IjQwOSIsIkNvbG9yIjp7IiRpZCI6IjQxMCIsIkEiOjI1NSwiUiI6MjU1LCJHIjoxOTIsIkIiOjB9fSwiSXNWaXNpYmxlIjp0cnVlLCJXaWR0aCI6MC4wLCJIZWlnaHQiOjE2LjAsIkJvcmRlclN0eWxlIjp7IiRpZCI6IjQxMSIsIkxpbmVDb2xvciI6eyIkcmVmIjoiMTA5In0sIkxpbmVXZWlnaHQiOjAuMCwiTGluZVR5cGUiOjAsIlBhcmVudFN0eWxlIjpudWxsfSwiUGFyZW50U3R5bGUiOm51bGx9LCJUaXRsZVN0eWxlIjp7IiRpZCI6IjQxMiIsIkZvbnRTZXR0aW5ncyI6eyIkaWQiOiI0MTMiLCJGb250U2l6ZSI6MTEsIkZvbnROYW1lIjoiQ2FsaWJyaSIsIklzQm9sZCI6dHJ1ZSwiSXNJdGFsaWMiOmZhbHNlLCJJc1VuZGVybGluZWQiOmZhbHNlLCJQYXJlbnRTdHlsZSI6bnVsbH0sIkF1dG9TaXplIjowLCJGb3JlZ3JvdW5kIjp7IiRpZCI6IjQxN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DE1IiwiTGluZUNvbG9yIjpudWxsLCJMaW5lV2VpZ2h0IjowLjAsIkxpbmVUeXBlIjowLCJQYXJlbnRTdHlsZSI6bnVsbH0sIlBhcmVudFN0eWxlIjpudWxsfSwiRGF0ZVN0eWxlIjp7IiRpZCI6IjQxNiIsIkZvbnRTZXR0aW5ncyI6eyIkaWQiOiI0MTciLCJGb250U2l6ZSI6MTAsIkZvbnROYW1lIjoiQ2FsaWJyaSIsIklzQm9sZCI6ZmFsc2UsIklzSXRhbGljIjpmYWxzZSwiSXNVbmRlcmxpbmVkIjpmYWxzZSwiUGFyZW50U3R5bGUiOm51bGx9LCJBdXRvU2l6ZSI6MCwiRm9yZWdyb3VuZCI6eyIkaWQiOiI0MT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xOSIsIkxpbmVDb2xvciI6bnVsbCwiTGluZVdlaWdodCI6MC4wLCJMaW5lVHlwZSI6MCwiUGFyZW50U3R5bGUiOm51bGx9LCJQYXJlbnRTdHlsZSI6bnVsbH0sIkRhdGVGb3JtYXQiOnsiJHJlZiI6IjEyNSJ9LCJJc1Zpc2libGUiOnRydWUsIlBhcmVudFN0eWxlIjpudWxsfSwiSW5kZXgiOjEyLCJTbWFydER1cmF0aW9uQWN0aXZhdGVkIjpmYWxzZSwiRGF0ZUZvcm1hdCI6eyIkcmVmIjoiMTI1In0sIklkIjoiMWNhNGZmOGEtN2NhOC00MjE5LTgzYjUtMjYwMzkwMGE3MTBkIiwiSW1wb3J0SWQiOm51bGwsIlRpdGxlIjoiU3RhcnQgcGFnZTogQ29ubmVjdGlvbiB0byBkYiBzZXJ2aWNlcyIsIk5vdGUiOm51bGwsIkh5cGVybGluayI6bnVsbCwiSXNDaGFuZ2VkIjpmYWxzZSwiSXNOZXciOmZhbHNlfSx7IiRpZCI6IjQyMCIsIkdyb3VwTmFtZSI6bnVsbCwiU3RhcnREYXRlIjoiMjAxNy0xMS0yNVQwMDowMDowMFoiLCJFbmREYXRlIjoiMjAxNy0xMS0yN1QyMzo1OTowMFoiLCJQZXJjZW50YWdlQ29tcGxldGUiOm51bGwsIlN0eWxlIjp7IiRpZCI6IjQyMSIsIlNoYXBlIjoyLCJTaGFwZVRoaWNrbmVzcyI6MSwiRHVyYXRpb25Gb3JtYXQiOjAsIkluY2x1ZGVOb25Xb3JraW5nRGF5c0luRHVyYXRpb24iOmZhbHNlLCJQZXJjZW50YWdlQ29tcGxldGVTdHlsZSI6eyIkaWQiOiI0MjIiLCJGb250U2V0dGluZ3MiOnsiJGlkIjoiNDIzIiwiRm9udFNpemUiOjEwLCJGb250TmFtZSI6IkNhbGlicmkiLCJJc0JvbGQiOmZhbHNlLCJJc0l0YWxpYyI6ZmFsc2UsIklzVW5kZXJsaW5lZCI6ZmFsc2UsIlBhcmVudFN0eWxlIjpudWxsfSwiQXV0b1NpemUiOjAsIkZvcmVncm91bmQiOnsiJGlkIjoiNDI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yNSIsIkxpbmVDb2xvciI6bnVsbCwiTGluZVdlaWdodCI6MC4wLCJMaW5lVHlwZSI6MCwiUGFyZW50U3R5bGUiOm51bGx9LCJQYXJlbnRTdHlsZSI6bnVsbH0sIkR1cmF0aW9uU3R5bGUiOnsiJGlkIjoiNDI2IiwiRm9udFNldHRpbmdzIjp7IiRpZCI6IjQyNyIsIkZvbnRTaXplIjoxMCwiRm9udE5hbWUiOiJDYWxpYnJpIiwiSXNCb2xkIjpmYWxzZSwiSXNJdGFsaWMiOmZhbHNlLCJJc1VuZGVybGluZWQiOmZhbHNlLCJQYXJlbnRTdHlsZSI6bnVsbH0sIkF1dG9TaXplIjowLCJGb3JlZ3JvdW5kIjp7IiRpZCI6IjQy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MjkiLCJMaW5lQ29sb3IiOm51bGwsIkxpbmVXZWlnaHQiOjAuMCwiTGluZVR5cGUiOjAsIlBhcmVudFN0eWxlIjpudWxsfSwiUGFyZW50U3R5bGUiOm51bGx9LCJIb3Jpem9udGFsQ29ubmVjdG9yU3R5bGUiOnsiJGlkIjoiNDMwIiwiTGluZUNvbG9yIjp7IiRyZWYiOiI5OCJ9LCJMaW5lV2VpZ2h0IjoxLjAsIkxpbmVUeXBlIjowLCJQYXJlbnRTdHlsZSI6bnVsbH0sIlZlcnRpY2FsQ29ubmVjdG9yU3R5bGUiOnsiJGlkIjoiNDM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zMiIsIk1hcmdpbiI6eyIkcmVmIjoiMTA0In0sIlBhZGRpbmciOnsiJHJlZiI6IjEwNSJ9LCJCYWNrZ3JvdW5kIjp7IiRpZCI6IjQzMyIsIkNvbG9yIjp7IiRpZCI6IjQzNCIsIkEiOjI1NSwiUiI6MjU1LCJHIjoxOTIsIkIiOjB9fSwiSXNWaXNpYmxlIjp0cnVlLCJXaWR0aCI6MC4wLCJIZWlnaHQiOjE2LjAsIkJvcmRlclN0eWxlIjp7IiRpZCI6IjQzNSIsIkxpbmVDb2xvciI6eyIkcmVmIjoiMTA5In0sIkxpbmVXZWlnaHQiOjAuMCwiTGluZVR5cGUiOjAsIlBhcmVudFN0eWxlIjpudWxsfSwiUGFyZW50U3R5bGUiOm51bGx9LCJUaXRsZVN0eWxlIjp7IiRpZCI6IjQzNiIsIkZvbnRTZXR0aW5ncyI6eyIkaWQiOiI0MzciLCJGb250U2l6ZSI6MTEsIkZvbnROYW1lIjoiQ2FsaWJyaSIsIklzQm9sZCI6dHJ1ZSwiSXNJdGFsaWMiOmZhbHNlLCJJc1VuZGVybGluZWQiOmZhbHNlLCJQYXJlbnRTdHlsZSI6bnVsbH0sIkF1dG9TaXplIjowLCJGb3JlZ3JvdW5kIjp7IiRpZCI6IjQzOCIsIkNvbG9yIjp7IiRyZWYiOiIxMTQifX0sIk1heFdpZHRoIjo3M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DM5IiwiTGluZUNvbG9yIjpudWxsLCJMaW5lV2VpZ2h0IjowLjAsIkxpbmVUeXBlIjowLCJQYXJlbnRTdHlsZSI6bnVsbH0sIlBhcmVudFN0eWxlIjpudWxsfSwiRGF0ZVN0eWxlIjp7IiRpZCI6IjQ0MCIsIkZvbnRTZXR0aW5ncyI6eyIkaWQiOiI0NDEiLCJGb250U2l6ZSI6MTAsIkZvbnROYW1lIjoiQ2FsaWJyaSIsIklzQm9sZCI6ZmFsc2UsIklzSXRhbGljIjpmYWxzZSwiSXNVbmRlcmxpbmVkIjpmYWxzZSwiUGFyZW50U3R5bGUiOm51bGx9LCJBdXRvU2l6ZSI6MCwiRm9yZWdyb3VuZCI6eyIkaWQiOiI0NDI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0My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ZTFhNzM3MWYtNDkwMC00ZDY4LTk5YWMtODQzNzAxZTZhZmM5IiwiSW1wb3J0SWQiOm51bGwsIlRpdGxlIjoiSG9tZTogVXNlciBpbnRlcmZhY2UiLCJOb3RlIjpudWxsLCJIeXBlcmxpbmsiOm51bGwsIklzQ2hhbmdlZCI6ZmFsc2UsIklzTmV3IjpmYWxzZX0seyIkaWQiOiI0NDQiLCJHcm91cE5hbWUiOm51bGwsIlN0YXJ0RGF0ZSI6IjIwMTctMTEtMjVUMDA6MDA6MDBaIiwiRW5kRGF0ZSI6IjIwMTctMTEtMjdUMjM6NTk6MDBaIiwiUGVyY2VudGFnZUNvbXBsZXRlIjpudWxsLCJTdHlsZSI6eyIkaWQiOiI0NDUiLCJTaGFwZSI6MiwiU2hhcGVUaGlja25lc3MiOjEsIkR1cmF0aW9uRm9ybWF0IjowLCJJbmNsdWRlTm9uV29ya2luZ0RheXNJbkR1cmF0aW9uIjpmYWxzZSwiUGVyY2VudGFnZUNvbXBsZXRlU3R5bGUiOnsiJGlkIjoiNDQ2IiwiRm9udFNldHRpbmdzIjp7IiRpZCI6IjQ0NyIsIkZvbnRTaXplIjoxMCwiRm9udE5hbWUiOiJDYWxpYnJpIiwiSXNCb2xkIjpmYWxzZSwiSXNJdGFsaWMiOmZhbHNlLCJJc1VuZGVybGluZWQiOmZhbHNlLCJQYXJlbnRTdHlsZSI6bnVsbH0sIkF1dG9TaXplIjowLCJGb3JlZ3JvdW5kIjp7IiRpZCI6IjQ0O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DkiLCJMaW5lQ29sb3IiOm51bGwsIkxpbmVXZWlnaHQiOjAuMCwiTGluZVR5cGUiOjAsIlBhcmVudFN0eWxlIjpudWxsfSwiUGFyZW50U3R5bGUiOm51bGx9LCJEdXJhdGlvblN0eWxlIjp7IiRpZCI6IjQ1MCIsIkZvbnRTZXR0aW5ncyI6eyIkaWQiOiI0NTEiLCJGb250U2l6ZSI6MTAsIkZvbnROYW1lIjoiQ2FsaWJyaSIsIklzQm9sZCI6ZmFsc2UsIklzSXRhbGljIjpmYWxzZSwiSXNVbmRlcmxpbmVkIjpmYWxzZSwiUGFyZW50U3R5bGUiOm51bGx9LCJBdXRvU2l6ZSI6MCwiRm9yZWdyb3VuZCI6eyIkaWQiOiI0NTI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UzIiwiTGluZUNvbG9yIjpudWxsLCJMaW5lV2VpZ2h0IjowLjAsIkxpbmVUeXBlIjowLCJQYXJlbnRTdHlsZSI6bnVsbH0sIlBhcmVudFN0eWxlIjpudWxsfSwiSG9yaXpvbnRhbENvbm5lY3RvclN0eWxlIjp7IiRpZCI6IjQ1NCIsIkxpbmVDb2xvciI6eyIkcmVmIjoiOTgifSwiTGluZVdlaWdodCI6MS4wLCJMaW5lVHlwZSI6MCwiUGFyZW50U3R5bGUiOm51bGx9LCJWZXJ0aWNhbENvbm5lY3RvclN0eWxlIjp7IiRpZCI6IjQ1N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NTYiLCJNYXJnaW4iOnsiJHJlZiI6IjEwNCJ9LCJQYWRkaW5nIjp7IiRyZWYiOiIxMDUifSwiQmFja2dyb3VuZCI6eyIkaWQiOiI0NTciLCJDb2xvciI6eyIkaWQiOiI0NTgiLCJBIjoyNTUsIlIiOjI1NSwiRyI6MTkyLCJCIjowfX0sIklzVmlzaWJsZSI6dHJ1ZSwiV2lkdGgiOjAuMCwiSGVpZ2h0IjoxNi4wLCJCb3JkZXJTdHlsZSI6eyIkaWQiOiI0NTkiLCJMaW5lQ29sb3IiOnsiJHJlZiI6IjEwOSJ9LCJMaW5lV2VpZ2h0IjowLjAsIkxpbmVUeXBlIjowLCJQYXJlbnRTdHlsZSI6bnVsbH0sIlBhcmVudFN0eWxlIjpudWxsfSwiVGl0bGVTdHlsZSI6eyIkaWQiOiI0NjAiLCJGb250U2V0dGluZ3MiOnsiJGlkIjoiNDYxIiwiRm9udFNpemUiOjExLCJGb250TmFtZSI6IkNhbGlicmkiLCJJc0JvbGQiOnRydWUsIklzSXRhbGljIjpmYWxzZSwiSXNVbmRlcmxpbmVkIjpmYWxzZSwiUGFyZW50U3R5bGUiOm51bGx9LCJBdXRvU2l6ZSI6MCwiRm9yZWdyb3VuZCI6eyIkaWQiOiI0NjIiLCJDb2xvciI6eyIkcmVmIjoiMTE0In19LCJNYXhXaWR0aCI6NzI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Q2MyIsIkxpbmVDb2xvciI6bnVsbCwiTGluZVdlaWdodCI6MC4wLCJMaW5lVHlwZSI6MCwiUGFyZW50U3R5bGUiOm51bGx9LCJQYXJlbnRTdHlsZSI6bnVsbH0sIkRhdGVTdHlsZSI6eyIkaWQiOiI0NjQiLCJGb250U2V0dGluZ3MiOnsiJGlkIjoiNDY1IiwiRm9udFNpemUiOjEwLCJGb250TmFtZSI6IkNhbGlicmkiLCJJc0JvbGQiOmZhbHNlLCJJc0l0YWxpYyI6ZmFsc2UsIklzVW5kZXJsaW5lZCI6ZmFsc2UsIlBhcmVudFN0eWxlIjpudWxsfSwiQXV0b1NpemUiOjAsIkZvcmVncm91bmQiOnsiJGlkIjoiNDY2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NjciLCJMaW5lQ29sb3IiOm51bGwsIkxpbmVXZWlnaHQiOjAuMCwiTGluZVR5cGUiOjAsIlBhcmVudFN0eWxlIjpudWxsfSwiUGFyZW50U3R5bGUiOm51bGx9LCJEYXRlRm9ybWF0Ijp7IiRyZWYiOiIxMjUifSwiSXNWaXNpYmxlIjp0cnVlLCJQYXJlbnRTdHlsZSI6bnVsbH0sIkluZGV4IjoxNCwiU21hcnREdXJhdGlvbkFjdGl2YXRlZCI6ZmFsc2UsIkRhdGVGb3JtYXQiOnsiJHJlZiI6IjEyNSJ9LCJJZCI6IjU4YmM0ZDdhLWZmNWUtNGY5My1hNDdhLWViMTQ4M2E3MTIzYSIsIkltcG9ydElkIjpudWxsLCJUaXRsZSI6IkhvbWU6IENvbm5lY3Rpb24gdG8gZGIgc2VydmljZXMiLCJOb3RlIjpudWxsLCJIeXBlcmxpbmsiOm51bGwsIklzQ2hhbmdlZCI6ZmFsc2UsIklzTmV3IjpmYWxzZX0seyIkaWQiOiI0NjgiLCJHcm91cE5hbWUiOm51bGwsIlN0YXJ0RGF0ZSI6IjIwMTctMTEtMjdUMDA6MDA6MDBaIiwiRW5kRGF0ZSI6IjIwMTctMTEtMjlUMjM6NTk6MDBaIiwiUGVyY2VudGFnZUNvbXBsZXRlIjpudWxsLCJTdHlsZSI6eyIkaWQiOiI0NjkiLCJTaGFwZSI6MiwiU2hhcGVUaGlja25lc3MiOjEsIkR1cmF0aW9uRm9ybWF0IjowLCJJbmNsdWRlTm9uV29ya2luZ0RheXNJbkR1cmF0aW9uIjpmYWxzZSwiUGVyY2VudGFnZUNvbXBsZXRlU3R5bGUiOnsiJGlkIjoiNDcwIiwiRm9udFNldHRpbmdzIjp7IiRpZCI6IjQ3MSIsIkZvbnRTaXplIjoxMCwiRm9udE5hbWUiOiJDYWxpYnJpIiwiSXNCb2xkIjpmYWxzZSwiSXNJdGFsaWMiOmZhbHNlLCJJc1VuZGVybGluZWQiOmZhbHNlLCJQYXJlbnRTdHlsZSI6bnVsbH0sIkF1dG9TaXplIjowLCJGb3JlZ3JvdW5kIjp7IiRpZCI6IjQ3M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zMiLCJMaW5lQ29sb3IiOm51bGwsIkxpbmVXZWlnaHQiOjAuMCwiTGluZVR5cGUiOjAsIlBhcmVudFN0eWxlIjpudWxsfSwiUGFyZW50U3R5bGUiOm51bGx9LCJEdXJhdGlvblN0eWxlIjp7IiRpZCI6IjQ3NCIsIkZvbnRTZXR0aW5ncyI6eyIkaWQiOiI0NzUiLCJGb250U2l6ZSI6MTAsIkZvbnROYW1lIjoiQ2FsaWJyaSIsIklzQm9sZCI6ZmFsc2UsIklzSXRhbGljIjpmYWxzZSwiSXNVbmRlcmxpbmVkIjpmYWxzZSwiUGFyZW50U3R5bGUiOm51bGx9LCJBdXRvU2l6ZSI6MCwiRm9yZWdyb3VuZCI6eyIkaWQiOiI0NzY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c3IiwiTGluZUNvbG9yIjpudWxsLCJMaW5lV2VpZ2h0IjowLjAsIkxpbmVUeXBlIjowLCJQYXJlbnRTdHlsZSI6bnVsbH0sIlBhcmVudFN0eWxlIjpudWxsfSwiSG9yaXpvbnRhbENvbm5lY3RvclN0eWxlIjp7IiRpZCI6IjQ3OCIsIkxpbmVDb2xvciI6eyIkcmVmIjoiOTgifSwiTGluZVdlaWdodCI6MS4wLCJMaW5lVHlwZSI6MCwiUGFyZW50U3R5bGUiOm51bGx9LCJWZXJ0aWNhbENvbm5lY3RvclN0eWxlIjp7IiRpZCI6IjQ3O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ODAiLCJNYXJnaW4iOnsiJHJlZiI6IjEwNCJ9LCJQYWRkaW5nIjp7IiRyZWYiOiIxMDUifSwiQmFja2dyb3VuZCI6eyIkaWQiOiI0ODEiLCJDb2xvciI6eyIkaWQiOiI0ODIiLCJBIjoyNTUsIlIiOjI1NSwiRyI6MTkyLCJCIjowfX0sIklzVmlzaWJsZSI6dHJ1ZSwiV2lkdGgiOjAuMCwiSGVpZ2h0IjoxNi4wLCJCb3JkZXJTdHlsZSI6eyIkaWQiOiI0ODMiLCJMaW5lQ29sb3IiOnsiJHJlZiI6IjEwOSJ9LCJMaW5lV2VpZ2h0IjowLjAsIkxpbmVUeXBlIjowLCJQYXJlbnRTdHlsZSI6bnVsbH0sIlBhcmVudFN0eWxlIjpudWxsfSwiVGl0bGVTdHlsZSI6eyIkaWQiOiI0ODQiLCJGb250U2V0dGluZ3MiOnsiJGlkIjoiNDg1IiwiRm9udFNpemUiOjExLCJGb250TmFtZSI6IkNhbGlicmkiLCJJc0JvbGQiOnRydWUsIklzSXRhbGljIjpmYWxzZSwiSXNVbmRlcmxpbmVkIjpmYWxzZSwiUGFyZW50U3R5bGUiOm51bGx9LCJBdXRvU2l6ZSI6MCwiRm9yZWdyb3VuZCI6eyIkaWQiOiI0ODY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Q4NyIsIkxpbmVDb2xvciI6bnVsbCwiTGluZVdlaWdodCI6MC4wLCJMaW5lVHlwZSI6MCwiUGFyZW50U3R5bGUiOm51bGx9LCJQYXJlbnRTdHlsZSI6bnVsbH0sIkRhdGVTdHlsZSI6eyIkaWQiOiI0ODgiLCJGb250U2V0dGluZ3MiOnsiJGlkIjoiNDg5IiwiRm9udFNpemUiOjEwLCJGb250TmFtZSI6IkNhbGlicmkiLCJJc0JvbGQiOmZhbHNlLCJJc0l0YWxpYyI6ZmFsc2UsIklzVW5kZXJsaW5lZCI6ZmFsc2UsIlBhcmVudFN0eWxlIjpudWxsfSwiQXV0b1NpemUiOjAsIkZvcmVncm91bmQiOnsiJGlkIjoiNDkw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OTE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mE4NDNkNzgzLWFjMzEtNGQ4YS04ZmIwLWY4Y2U0NzE5NmRjNyIsIkltcG9ydElkIjpudWxsLCJUaXRsZSI6Ik15IHBsYWNlczogVXNlciBpbnRlcmZhY2UiLCJOb3RlIjpudWxsLCJIeXBlcmxpbmsiOm51bGwsIklzQ2hhbmdlZCI6ZmFsc2UsIklzTmV3IjpmYWxzZX0seyIkaWQiOiI0OTIiLCJHcm91cE5hbWUiOm51bGwsIlN0YXJ0RGF0ZSI6IjIwMTctMTEtMjdUMDA6MDA6MDBaIiwiRW5kRGF0ZSI6IjIwMTctMTEtMjlUMjM6NTk6MDBaIiwiUGVyY2VudGFnZUNvbXBsZXRlIjpudWxsLCJTdHlsZSI6eyIkaWQiOiI0OTMiLCJTaGFwZSI6MiwiU2hhcGVUaGlja25lc3MiOjEsIkR1cmF0aW9uRm9ybWF0IjowLCJJbmNsdWRlTm9uV29ya2luZ0RheXNJbkR1cmF0aW9uIjpmYWxzZSwiUGVyY2VudGFnZUNvbXBsZXRlU3R5bGUiOnsiJGlkIjoiNDk0IiwiRm9udFNldHRpbmdzIjp7IiRpZCI6IjQ5NSIsIkZvbnRTaXplIjoxMCwiRm9udE5hbWUiOiJDYWxpYnJpIiwiSXNCb2xkIjpmYWxzZSwiSXNJdGFsaWMiOmZhbHNlLCJJc1VuZGVybGluZWQiOmZhbHNlLCJQYXJlbnRTdHlsZSI6bnVsbH0sIkF1dG9TaXplIjowLCJGb3JlZ3JvdW5kIjp7IiRpZCI6IjQ5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OTciLCJMaW5lQ29sb3IiOm51bGwsIkxpbmVXZWlnaHQiOjAuMCwiTGluZVR5cGUiOjAsIlBhcmVudFN0eWxlIjpudWxsfSwiUGFyZW50U3R5bGUiOm51bGx9LCJEdXJhdGlvblN0eWxlIjp7IiRpZCI6IjQ5OCIsIkZvbnRTZXR0aW5ncyI6eyIkaWQiOiI0OTkiLCJGb250U2l6ZSI6MTAsIkZvbnROYW1lIjoiQ2FsaWJyaSIsIklzQm9sZCI6ZmFsc2UsIklzSXRhbGljIjpmYWxzZSwiSXNVbmRlcmxpbmVkIjpmYWxzZSwiUGFyZW50U3R5bGUiOm51bGx9LCJBdXRvU2l6ZSI6MCwiRm9yZWdyb3VuZCI6eyIkaWQiOiI1M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AxIiwiTGluZUNvbG9yIjpudWxsLCJMaW5lV2VpZ2h0IjowLjAsIkxpbmVUeXBlIjowLCJQYXJlbnRTdHlsZSI6bnVsbH0sIlBhcmVudFN0eWxlIjpudWxsfSwiSG9yaXpvbnRhbENvbm5lY3RvclN0eWxlIjp7IiRpZCI6IjUwMiIsIkxpbmVDb2xvciI6eyIkcmVmIjoiOTgifSwiTGluZVdlaWdodCI6MS4wLCJMaW5lVHlwZSI6MCwiUGFyZW50U3R5bGUiOm51bGx9LCJWZXJ0aWNhbENvbm5lY3RvclN0eWxlIjp7IiRpZCI6IjUw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1MDQiLCJNYXJnaW4iOnsiJHJlZiI6IjEwNCJ9LCJQYWRkaW5nIjp7IiRyZWYiOiIxMDUifSwiQmFja2dyb3VuZCI6eyIkaWQiOiI1MDUiLCJDb2xvciI6eyIkaWQiOiI1MDYiLCJBIjoyNTUsIlIiOjI1NSwiRyI6MTkyLCJCIjowfX0sIklzVmlzaWJsZSI6dHJ1ZSwiV2lkdGgiOjAuMCwiSGVpZ2h0IjoxNi4wLCJCb3JkZXJTdHlsZSI6eyIkaWQiOiI1MDciLCJMaW5lQ29sb3IiOnsiJHJlZiI6IjEwOSJ9LCJMaW5lV2VpZ2h0IjowLjAsIkxpbmVUeXBlIjowLCJQYXJlbnRTdHlsZSI6bnVsbH0sIlBhcmVudFN0eWxlIjpudWxsfSwiVGl0bGVTdHlsZSI6eyIkaWQiOiI1MDgiLCJGb250U2V0dGluZ3MiOnsiJGlkIjoiNTA5IiwiRm9udFNpemUiOjExLCJGb250TmFtZSI6IkNhbGlicmkiLCJJc0JvbGQiOnRydWUsIklzSXRhbGljIjpmYWxzZSwiSXNVbmRlcmxpbmVkIjpmYWxzZSwiUGFyZW50U3R5bGUiOm51bGx9LCJBdXRvU2l6ZSI6MCwiRm9yZWdyb3VuZCI6eyIkaWQiOiI1MTA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UxMSIsIkxpbmVDb2xvciI6bnVsbCwiTGluZVdlaWdodCI6MC4wLCJMaW5lVHlwZSI6MCwiUGFyZW50U3R5bGUiOm51bGx9LCJQYXJlbnRTdHlsZSI6bnVsbH0sIkRhdGVTdHlsZSI6eyIkaWQiOiI1MTIiLCJGb250U2V0dGluZ3MiOnsiJGlkIjoiNTEzIiwiRm9udFNpemUiOjEwLCJGb250TmFtZSI6IkNhbGlicmkiLCJJc0JvbGQiOmZhbHNlLCJJc0l0YWxpYyI6ZmFsc2UsIklzVW5kZXJsaW5lZCI6ZmFsc2UsIlBhcmVudFN0eWxlIjpudWxsfSwiQXV0b1NpemUiOjAsIkZvcmVncm91bmQiOnsiJGlkIjoiNTE0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1MTUiLCJMaW5lQ29sb3IiOm51bGwsIkxpbmVXZWlnaHQiOjAuMCwiTGluZVR5cGUiOjAsIlBhcmVudFN0eWxlIjpudWxsfSwiUGFyZW50U3R5bGUiOm51bGx9LCJEYXRlRm9ybWF0Ijp7IiRyZWYiOiIxMjUifSwiSXNWaXNpYmxlIjp0cnVlLCJQYXJlbnRTdHlsZSI6bnVsbH0sIkluZGV4IjoxNiwiU21hcnREdXJhdGlvbkFjdGl2YXRlZCI6ZmFsc2UsIkRhdGVGb3JtYXQiOnsiJHJlZiI6IjEyNSJ9LCJJZCI6IjE2MDM4ODhhLTQzY2QtNGNiMi1hNWFhLTExYWFlZWQ3NmQ3YSIsIkltcG9ydElkIjpudWxsLCJUaXRsZSI6Ik15IHBsYWNlczogQ29ubmVjdGlvbiB0byBkYiBzZXJ2aWNlcyIsIk5vdGUiOm51bGwsIkh5cGVybGluayI6bnVsbCwiSXNDaGFuZ2VkIjpmYWxzZSwiSXNOZXciOmZhbHNlfSx7IiRpZCI6IjUxNiIsIkdyb3VwTmFtZSI6bnVsbCwiU3RhcnREYXRlIjoiMjAxNy0xMS0yOVQwMDowMDowMFoiLCJFbmREYXRlIjoiMjAxNy0xMi0wMlQyMzo1OTowMFoiLCJQZXJjZW50YWdlQ29tcGxldGUiOm51bGwsIlN0eWxlIjp7IiRpZCI6IjUxNyIsIlNoYXBlIjoyLCJTaGFwZVRoaWNrbmVzcyI6MS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udWxsfSwiQXV0b1NpemUiOjAsIkZvcmVncm91bmQiOnsiJGlkIjoiNTIw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yMSIsIkxpbmVDb2xvciI6bnVsbCwiTGluZVdlaWdodCI6MC4wLCJMaW5lVHlwZSI6MCwiUGFyZW50U3R5bGUiOm51bGx9LCJQYXJlbnRTdHlsZSI6bnVsbH0sIkR1cmF0aW9uU3R5bGUiOnsiJGlkIjoiNTIyIiwiRm9udFNldHRpbmdzIjp7IiRpZCI6IjUyMyIsIkZvbnRTaXplIjoxMCwiRm9udE5hbWUiOiJDYWxpYnJpIiwiSXNCb2xkIjpmYWxzZSwiSXNJdGFsaWMiOmZhbHNlLCJJc1VuZGVybGluZWQiOmZhbHNlLCJQYXJlbnRTdHlsZSI6bnVsbH0sIkF1dG9TaXplIjowLCJGb3JlZ3JvdW5kIjp7IiRpZCI6IjUyN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1MjUiLCJMaW5lQ29sb3IiOm51bGwsIkxpbmVXZWlnaHQiOjAuMCwiTGluZVR5cGUiOjAsIlBhcmVudFN0eWxlIjpudWxsfSwiUGFyZW50U3R5bGUiOm51bGx9LCJIb3Jpem9udGFsQ29ubmVjdG9yU3R5bGUiOnsiJGlkIjoiNTI2IiwiTGluZUNvbG9yIjp7IiRyZWYiOiI5OCJ9LCJMaW5lV2VpZ2h0IjoxLjAsIkxpbmVUeXBlIjowLCJQYXJlbnRTdHlsZSI6bnVsbH0sIlZlcnRpY2FsQ29ubmVjdG9yU3R5bGUiOnsiJGlkIjoiNTI3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yOCIsIk1hcmdpbiI6eyIkcmVmIjoiMTA0In0sIlBhZGRpbmciOnsiJHJlZiI6IjEwNSJ9LCJCYWNrZ3JvdW5kIjp7IiRpZCI6IjUyOSIsIkNvbG9yIjp7IiRpZCI6IjUzMCIsIkEiOjI1NSwiUiI6MjU1LCJHIjoxOTIsIkIiOjB9fSwiSXNWaXNpYmxlIjp0cnVlLCJXaWR0aCI6MC4wLCJIZWlnaHQiOjE2LjAsIkJvcmRlclN0eWxlIjp7IiRpZCI6IjUzMSIsIkxpbmVDb2xvciI6eyIkcmVmIjoiMTA5In0sIkxpbmVXZWlnaHQiOjAuMCwiTGluZVR5cGUiOjAsIlBhcmVudFN0eWxlIjpudWxsfSwiUGFyZW50U3R5bGUiOm51bGx9LCJUaXRsZVN0eWxlIjp7IiRpZCI6IjUzMiIsIkZvbnRTZXR0aW5ncyI6eyIkaWQiOiI1MzMiLCJGb250U2l6ZSI6MTEsIkZvbnROYW1lIjoiQ2FsaWJyaSIsIklzQm9sZCI6dHJ1ZSwiSXNJdGFsaWMiOmZhbHNlLCJJc1VuZGVybGluZWQiOmZhbHNlLCJQYXJlbnRTdHlsZSI6bnVsbH0sIkF1dG9TaXplIjowLCJGb3JlZ3JvdW5kIjp7IiRpZCI6IjUzN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zOS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ZTk5ZjBhMDUtNTNjOC00YTJkLTlhZWMtYTQ5MTEyZDFjNDI1IiwiSW1wb3J0SWQiOm51bGwsIlRpdGxlIjoiU2VhcmNoIHBsYWNlOiBVc2VyIGludGVyZmFjZSIsIk5vdGUiOm51bGwsIkh5cGVybGluayI6bnVsbCwiSXNDaGFuZ2VkIjpmYWxzZSwiSXNOZXciOmZhbHNlfSx7IiRpZCI6IjU0MCIsIkdyb3VwTmFtZSI6bnVsbCwiU3RhcnREYXRlIjoiMjAxNy0xMS0yOVQwMDowMDowMFoiLCJFbmREYXRlIjoiMjAxNy0xMi0wMlQyMzo1OTowMFoiLCJQZXJjZW50YWdlQ29tcGxldGUiOm51bGwsIlN0eWxlIjp7IiRpZCI6IjU0MSIsIlNoYXBlIjoyLCJTaGFwZVRoaWNrbmVzcyI6MSwiRHVyYXRpb25Gb3JtYXQiOjAsIkluY2x1ZGVOb25Xb3JraW5nRGF5c0luRHVyYXRpb24iOmZhbHNlLCJQZXJjZW50YWdlQ29tcGxldGVTdHlsZSI6eyIkaWQiOiI1NDIiLCJGb250U2V0dGluZ3MiOnsiJGlkIjoiNTQzIiwiRm9udFNpemUiOjEwLCJGb250TmFtZSI6IkNhbGlicmkiLCJJc0JvbGQiOmZhbHNlLCJJc0l0YWxpYyI6ZmFsc2UsIklzVW5kZXJsaW5lZCI6ZmFsc2UsIlBhcmVudFN0eWxlIjpudWxsfSwiQXV0b1NpemUiOjAsIkZvcmVncm91bmQiOnsiJGlkIjoiNTQ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pZCI6IjU0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1NDkiLCJMaW5lQ29sb3IiOm51bGwsIkxpbmVXZWlnaHQiOjAuMCwiTGluZVR5cGUiOjAsIlBhcmVudFN0eWxlIjpudWxsfSwiUGFyZW50U3R5bGUiOm51bGx9LCJIb3Jpem9udGFsQ29ubmVjdG9yU3R5bGUiOnsiJGlkIjoiNTUwIiwiTGluZUNvbG9yIjp7IiRyZWYiOiI5OCJ9LCJMaW5lV2VpZ2h0IjoxLjAsIkxpbmVUeXBlIjowLCJQYXJlbnRTdHlsZSI6bnVsbH0sIlZlcnRpY2FsQ29ubmVjdG9yU3R5bGUiOnsiJGlkIjoiNTU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1MiIsIk1hcmdpbiI6eyIkcmVmIjoiMTA0In0sIlBhZGRpbmciOnsiJHJlZiI6IjEwNSJ9LCJCYWNrZ3JvdW5kIjp7IiRpZCI6IjU1MyIsIkNvbG9yIjp7IiRpZCI6IjU1NCIsIkEiOjI1NSwiUiI6MjU1LCJHIjoxOTIsIkIiOjB9fSwiSXNWaXNpYmxlIjp0cnVlLCJXaWR0aCI6MC4wLCJIZWlnaHQiOjE2LjAsIkJvcmRlclN0eWxlIjp7IiRpZCI6IjU1NSIsIkxpbmVDb2xvciI6eyIkcmVmIjoiMTA5In0sIkxpbmVXZWlnaHQiOjAuMCwiTGluZVR5cGUiOjAsIlBhcmVudFN0eWxlIjpudWxsfSwiUGFyZW50U3R5bGUiOm51bGx9LCJUaXRsZVN0eWxlIjp7IiRpZCI6IjU1NiIsIkZvbnRTZXR0aW5ncyI6eyIkaWQiOiI1NTciLCJGb250U2l6ZSI6MTEsIkZvbnROYW1lIjoiQ2FsaWJyaSIsIklzQm9sZCI6dHJ1ZSwiSXNJdGFsaWMiOmZhbHNlLCJJc1VuZGVybGluZWQiOmZhbHNlLCJQYXJlbnRTdHlsZSI6bnVsbH0sIkF1dG9TaXplIjowLCJGb3JlZ3JvdW5kIjp7IiRpZCI6IjU1O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2MyIsIkxpbmVDb2xvciI6bnVsbCwiTGluZVdlaWdodCI6MC4wLCJMaW5lVHlwZSI6MCwiUGFyZW50U3R5bGUiOm51bGx9LCJQYXJlbnRTdHlsZSI6bnVsbH0sIkRhdGVGb3JtYXQiOnsiJHJlZiI6IjEyNSJ9LCJJc1Zpc2libGUiOnRydWUsIlBhcmVudFN0eWxlIjpudWxsfSwiSW5kZXgiOjE4LCJTbWFydER1cmF0aW9uQWN0aXZhdGVkIjpmYWxzZSwiRGF0ZUZvcm1hdCI6eyIkcmVmIjoiMTI1In0sIklkIjoiYzQ2ZjEzM2QtODA5MC00NmMxLWFiYTQtZDQzN2ExODY5ZTVhIiwiSW1wb3J0SWQiOm51bGwsIlRpdGxlIjoiU2VhcmNoIHBsYWNlOiBDb25uZWN0aW9uIHRvIGRiIHNlcnZpY2VzIiwiTm90ZSI6bnVsbCwiSHlwZXJsaW5rIjpudWxsLCJJc0NoYW5nZWQiOmZhbHNlLCJJc05ldyI6ZmFsc2V9LHsiJGlkIjoiNTY0IiwiR3JvdXBOYW1lIjpudWxsLCJTdGFydERhdGUiOiIyMDE3LTEyLTAyVDAwOjAwOjAwWiIsIkVuZERhdGUiOiIyMDE3LTEyLTAzVDIzOjU5OjAwWiIsIlBlcmNlbnRhZ2VDb21wbGV0ZSI6bnVsbCwiU3R5bGUiOnsiJGlkIjoiNTY1IiwiU2hhcGUiOjIsIlNoYXBlVGhpY2tuZXNzIjoxLCJEdXJhdGlvbkZvcm1hdCI6MCwiSW5jbHVkZU5vbldvcmtpbmdEYXlzSW5EdXJhdGlvbiI6ZmFsc2UsIlBlcmNlbnRhZ2VDb21wbGV0ZVN0eWxlIjp7IiRpZCI6IjU2NiIsIkZvbnRTZXR0aW5ncyI6eyIkaWQiOiI1NjciLCJGb250U2l6ZSI6MTAsIkZvbnROYW1lIjoiQ2FsaWJyaSIsIklzQm9sZCI6ZmFsc2UsIklzSXRhbGljIjpmYWxzZSwiSXNVbmRlcmxpbmVkIjpmYWxzZSwiUGFyZW50U3R5bGUiOm51bGx9LCJBdXRvU2l6ZSI6MCwiRm9yZWdyb3VuZCI6eyIkaWQiOiI1Njg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Y5IiwiTGluZUNvbG9yIjpudWxsLCJMaW5lV2VpZ2h0IjowLjAsIkxpbmVUeXBlIjowLCJQYXJlbnRTdHlsZSI6bnVsbH0sIlBhcmVudFN0eWxlIjpudWxsfSwiRHVyYXRpb25TdHlsZSI6eyIkaWQiOiI1NzAiLCJGb250U2V0dGluZ3MiOnsiJGlkIjoiNTcxIiwiRm9udFNpemUiOjEwLCJGb250TmFtZSI6IkNhbGlicmkiLCJJc0JvbGQiOmZhbHNlLCJJc0l0YWxpYyI6ZmFsc2UsIklzVW5kZXJsaW5lZCI6ZmFsc2UsIlBhcmVudFN0eWxlIjpudWxsfSwiQXV0b1NpemUiOjAsIkZvcmVncm91bmQiOnsiJGlkIjoiNTcy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3MyIsIkxpbmVDb2xvciI6bnVsbCwiTGluZVdlaWdodCI6MC4wLCJMaW5lVHlwZSI6MCwiUGFyZW50U3R5bGUiOm51bGx9LCJQYXJlbnRTdHlsZSI6bnVsbH0sIkhvcml6b250YWxDb25uZWN0b3JTdHlsZSI6eyIkaWQiOiI1NzQiLCJMaW5lQ29sb3IiOnsiJHJlZiI6Ijk4In0sIkxpbmVXZWlnaHQiOjEuMCwiTGluZVR5cGUiOjAsIlBhcmVudFN0eWxlIjpudWxsfSwiVmVydGljYWxDb25uZWN0b3JTdHlsZSI6eyIkaWQiOiI1NzU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c2IiwiTWFyZ2luIjp7IiRyZWYiOiIxMDQifSwiUGFkZGluZyI6eyIkcmVmIjoiMTA1In0sIkJhY2tncm91bmQiOnsiJGlkIjoiNTc3IiwiQ29sb3IiOnsiJGlkIjoiNTc4IiwiQSI6MjU1LCJSIjoyNTUsIkciOjE5MiwiQiI6MH19LCJJc1Zpc2libGUiOnRydWUsIldpZHRoIjowLjAsIkhlaWdodCI6MTYuMCwiQm9yZGVyU3R5bGUiOnsiJGlkIjoiNTc5IiwiTGluZUNvbG9yIjp7IiRyZWYiOiIxMDkifSwiTGluZVdlaWdodCI6MC4wLCJMaW5lVHlwZSI6MCwiUGFyZW50U3R5bGUiOm51bGx9LCJQYXJlbnRTdHlsZSI6bnVsbH0sIlRpdGxlU3R5bGUiOnsiJGlkIjoiNTgwIiwiRm9udFNldHRpbmdzIjp7IiRpZCI6IjU4MSIsIkZvbnRTaXplIjoxMSwiRm9udE5hbWUiOiJDYWxpYnJpIiwiSXNCb2xkIjp0cnVlLCJJc0l0YWxpYyI6ZmFsc2UsIklzVW5kZXJsaW5lZCI6ZmFsc2UsIlBhcmVudFN0eWxlIjpudWxsfSwiQXV0b1NpemUiOjAsIkZvcmVncm91bmQiOnsiJGlkIjoiNTgy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1ODMiLCJMaW5lQ29sb3IiOm51bGwsIkxpbmVXZWlnaHQiOjAuMCwiTGluZVR5cGUiOjAsIlBhcmVudFN0eWxlIjpudWxsfSwiUGFyZW50U3R5bGUiOm51bGx9LCJEYXRlU3R5bGUiOnsiJGlkIjoiNTg0IiwiRm9udFNldHRpbmdzIjp7IiRpZCI6IjU4NSIsIkZvbnRTaXplIjoxMCwiRm9udE5hbWUiOiJDYWxpYnJpIiwiSXNCb2xkIjpmYWxzZSwiSXNJdGFsaWMiOmZhbHNlLCJJc1VuZGVybGluZWQiOmZhbHNlLCJQYXJlbnRTdHlsZSI6bnVsbH0sIkF1dG9TaXplIjowLCJGb3JlZ3JvdW5kIjp7IiRpZCI6IjU4N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g3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hZGQyNjE1ZC0xZGY4LTQ1NzItODM2My0xMWE3YWI3YjU2OTIiLCJJbXBvcnRJZCI6bnVsbCwiVGl0bGUiOiJQcm9maWxlOiBVc2VyIGludGVyZmFjZSIsIk5vdGUiOm51bGwsIkh5cGVybGluayI6bnVsbCwiSXNDaGFuZ2VkIjpmYWxzZSwiSXNOZXciOmZhbHNlfSx7IiRpZCI6IjU4OCIsIkdyb3VwTmFtZSI6bnVsbCwiU3RhcnREYXRlIjoiMjAxNy0xMi0wMlQwMDowMDowMFoiLCJFbmREYXRlIjoiMjAxNy0xMi0wM1QyMzo1OTowMFoiLCJQZXJjZW50YWdlQ29tcGxldGUiOm51bGwsIlN0eWxlIjp7IiRpZCI6IjU4OSIsIlNoYXBlIjoyLCJTaGFwZVRoaWNrbmVzcyI6MSwiRHVyYXRpb25Gb3JtYXQiOjAsIkluY2x1ZGVOb25Xb3JraW5nRGF5c0luRHVyYXRpb24iOmZhbHNlLCJQZXJjZW50YWdlQ29tcGxldGVTdHlsZSI6eyIkaWQiOiI1OTAiLCJGb250U2V0dGluZ3MiOnsiJGlkIjoiNTkxIiwiRm9udFNpemUiOjEwLCJGb250TmFtZSI6IkNhbGlicmkiLCJJc0JvbGQiOmZhbHNlLCJJc0l0YWxpYyI6ZmFsc2UsIklzVW5kZXJsaW5lZCI6ZmFsc2UsIlBhcmVudFN0eWxlIjpudWxsfSwiQXV0b1NpemUiOjAsIkZvcmVncm91bmQiOnsiJGlkIjoiNTk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1OTciLCJMaW5lQ29sb3IiOm51bGwsIkxpbmVXZWlnaHQiOjAuMCwiTGluZVR5cGUiOjAsIlBhcmVudFN0eWxlIjpudWxsfSwiUGFyZW50U3R5bGUiOm51bGx9LCJIb3Jpem9udGFsQ29ubmVjdG9yU3R5bGUiOnsiJGlkIjoiNTk4IiwiTGluZUNvbG9yIjp7IiRyZWYiOiI5OCJ9LCJMaW5lV2VpZ2h0IjoxLjAsIkxpbmVUeXBlIjowLCJQYXJlbnRTdHlsZSI6bnVsbH0sIlZlcnRpY2FsQ29ubmVjdG9yU3R5bGUiOnsiJGlkIjoiNTk5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wMCIsIk1hcmdpbiI6eyIkcmVmIjoiMTA0In0sIlBhZGRpbmciOnsiJHJlZiI6IjEwNSJ9LCJCYWNrZ3JvdW5kIjp7IiRpZCI6IjYwMSIsIkNvbG9yIjp7IiRpZCI6IjYwMiIsIkEiOjI1NSwiUiI6MjU1LCJHIjoxOTIsIkIiOjB9fSwiSXNWaXNpYmxlIjp0cnVlLCJXaWR0aCI6MC4wLCJIZWlnaHQiOjE2LjAsIkJvcmRlclN0eWxlIjp7IiRpZCI6IjYwMyIsIkxpbmVDb2xvciI6eyIkcmVmIjoiMTA5In0sIkxpbmVXZWlnaHQiOjAuMCwiTGluZVR5cGUiOjAsIlBhcmVudFN0eWxlIjpudWxsfSwiUGFyZW50U3R5bGUiOm51bGx9LCJUaXRsZVN0eWxlIjp7IiRpZCI6IjYwNCIsIkZvbnRTZXR0aW5ncyI6eyIkaWQiOiI2MDUiLCJGb250U2l6ZSI6MTEsIkZvbnROYW1lIjoiQ2FsaWJyaSIsIklzQm9sZCI6dHJ1ZSwiSXNJdGFsaWMiOmZhbHNlLCJJc1VuZGVybGluZWQiOmZhbHNlLCJQYXJlbnRTdHlsZSI6bnVsbH0sIkF1dG9TaXplIjowLCJGb3JlZ3JvdW5kIjp7IiRpZCI6IjYwNi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jA3IiwiTGluZUNvbG9yIjpudWxsLCJMaW5lV2VpZ2h0IjowLjAsIkxpbmVUeXBlIjowLCJQYXJlbnRTdHlsZSI6bnVsbH0sIlBhcmVudFN0eWxlIjpudWxsfSwiRGF0ZVN0eWxlIjp7IiRpZCI6IjYwOCIsIkZvbnRTZXR0aW5ncyI6eyIkaWQiOiI2MDkiLCJGb250U2l6ZSI6MTAsIkZvbnROYW1lIjoiQ2FsaWJyaSIsIklzQm9sZCI6ZmFsc2UsIklzSXRhbGljIjpmYWxzZSwiSXNVbmRlcmxpbmVkIjpmYWxzZSwiUGFyZW50U3R5bGUiOm51bGx9LCJBdXRvU2l6ZSI6MCwiRm9yZWdyb3VuZCI6eyIkaWQiOiI2MTA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YxMS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YmFlM2FmZTgtMDMzZC00ZWIyLTg1M2QtZGMzMjYyZDY0ZTYyIiwiSW1wb3J0SWQiOm51bGwsIlRpdGxlIjoiUHJvZmlsZTogQ29ubmVjdGlvbiB0byBkYiBzZXJ2aWNlcyIsIk5vdGUiOm51bGwsIkh5cGVybGluayI6bnVsbCwiSXNDaGFuZ2VkIjpmYWxzZSwiSXNOZXciOmZhbHNlfSx7IiRpZCI6IjYxMiIsIkdyb3VwTmFtZSI6bnVsbCwiU3RhcnREYXRlIjoiMjAxNy0xMi0wM1QwMDowMDowMFoiLCJFbmREYXRlIjoiMjAxNy0xMi0wNFQyMzo1OTowMFoiLCJQZXJjZW50YWdlQ29tcGxldGUiOm51bGwsIlN0eWxlIjp7IiRpZCI6IjYxMyIsIlNoYXBlIjoyLCJTaGFwZVRoaWNrbmVzcyI6MSwiRHVyYXRpb25Gb3JtYXQiOjAsIkluY2x1ZGVOb25Xb3JraW5nRGF5c0luRHVyYXRpb24iOmZhbHNlLCJQZXJjZW50YWdlQ29tcGxldGVTdHlsZSI6eyIkaWQiOiI2MTQiLCJGb250U2V0dGluZ3MiOnsiJGlkIjoiNjE1IiwiRm9udFNpemUiOjEwLCJGb250TmFtZSI6IkNhbGlicmkiLCJJc0JvbGQiOmZhbHNlLCJJc0l0YWxpYyI6ZmFsc2UsIklzVW5kZXJsaW5lZCI6ZmFsc2UsIlBhcmVudFN0eWxlIjpudWxsfSwiQXV0b1NpemUiOjAsIkZvcmVncm91bmQiOnsiJGlkIjoiNjE2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xNyIsIkxpbmVDb2xvciI6bnVsbCwiTGluZVdlaWdodCI6MC4wLCJMaW5lVHlwZSI6MCwiUGFyZW50U3R5bGUiOm51bGx9LCJQYXJlbnRTdHlsZSI6bnVsbH0sIkR1cmF0aW9uU3R5bGUiOnsiJGlkIjoiNjE4IiwiRm9udFNldHRpbmdzIjp7IiRpZCI6IjYxOSIsIkZvbnRTaXplIjoxMCwiRm9udE5hbWUiOiJDYWxpYnJpIiwiSXNCb2xkIjpmYWxzZSwiSXNJdGFsaWMiOmZhbHNlLCJJc1VuZGVybGluZWQiOmZhbHNlLCJQYXJlbnRTdHlsZSI6bnVsbH0sIkF1dG9TaXplIjowLCJGb3JlZ3JvdW5kIjp7IiRpZCI6IjYyM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2MjEiLCJMaW5lQ29sb3IiOm51bGwsIkxpbmVXZWlnaHQiOjAuMCwiTGluZVR5cGUiOjAsIlBhcmVudFN0eWxlIjpudWxsfSwiUGFyZW50U3R5bGUiOm51bGx9LCJIb3Jpem9udGFsQ29ubmVjdG9yU3R5bGUiOnsiJGlkIjoiNjIyIiwiTGluZUNvbG9yIjp7IiRyZWYiOiI5OCJ9LCJMaW5lV2VpZ2h0IjoxLjAsIkxpbmVUeXBlIjowLCJQYXJlbnRTdHlsZSI6bnVsbH0sIlZlcnRpY2FsQ29ubmVjdG9yU3R5bGUiOnsiJGlkIjoiNjI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yNCIsIk1hcmdpbiI6eyIkcmVmIjoiMTA0In0sIlBhZGRpbmciOnsiJHJlZiI6IjEwNSJ9LCJCYWNrZ3JvdW5kIjp7IiRpZCI6IjYyNSIsIkNvbG9yIjp7IiRpZCI6IjYyNiIsIkEiOjI1NSwiUiI6MjU1LCJHIjoxOTIsIkIiOjB9fSwiSXNWaXNpYmxlIjp0cnVlLCJXaWR0aCI6MC4wLCJIZWlnaHQiOjE2LjAsIkJvcmRlclN0eWxlIjp7IiRpZCI6IjYyNyIsIkxpbmVDb2xvciI6eyIkcmVmIjoiMTA5In0sIkxpbmVXZWlnaHQiOjAuMCwiTGluZVR5cGUiOjAsIlBhcmVudFN0eWxlIjpudWxsfSwiUGFyZW50U3R5bGUiOm51bGx9LCJUaXRsZVN0eWxlIjp7IiRpZCI6IjYyOCIsIkZvbnRTZXR0aW5ncyI6eyIkaWQiOiI2MjkiLCJGb250U2l6ZSI6MTEsIkZvbnROYW1lIjoiQ2FsaWJyaSIsIklzQm9sZCI6dHJ1ZSwiSXNJdGFsaWMiOmZhbHNlLCJJc1VuZGVybGluZWQiOmZhbHNlLCJQYXJlbnRTdHlsZSI6bnVsbH0sIkF1dG9TaXplIjowLCJGb3JlZ3JvdW5kIjp7IiRpZCI6IjYzM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jMxIiwiTGluZUNvbG9yIjpudWxsLCJMaW5lV2VpZ2h0IjowLjAsIkxpbmVUeXBlIjowLCJQYXJlbnRTdHlsZSI6bnVsbH0sIlBhcmVudFN0eWxlIjpudWxsfSwiRGF0ZVN0eWxlIjp7IiRpZCI6IjYzMiIsIkZvbnRTZXR0aW5ncyI6eyIkaWQiOiI2MzMiLCJGb250U2l6ZSI6MTAsIkZvbnROYW1lIjoiQ2FsaWJyaSIsIklzQm9sZCI6ZmFsc2UsIklzSXRhbGljIjpmYWxzZSwiSXNVbmRlcmxpbmVkIjpmYWxzZSwiUGFyZW50U3R5bGUiOm51bGx9LCJBdXRvU2l6ZSI6MCwiRm9yZWdyb3VuZCI6eyIkaWQiOiI2MzQ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YzNSIsIkxpbmVDb2xvciI6bnVsbCwiTGluZVdlaWdodCI6MC4wLCJMaW5lVHlwZSI6MCwiUGFyZW50U3R5bGUiOm51bGx9LCJQYXJlbnRTdHlsZSI6bnVsbH0sIkRhdGVGb3JtYXQiOnsiJHJlZiI6IjEyNSJ9LCJJc1Zpc2libGUiOnRydWUsIlBhcmVudFN0eWxlIjpudWxsfSwiSW5kZXgiOjIxLCJTbWFydER1cmF0aW9uQWN0aXZhdGVkIjpmYWxzZSwiRGF0ZUZvcm1hdCI6eyIkcmVmIjoiMTI1In0sIklkIjoiZjg0NWU5ZWEtZDBhOC00MzE4LTg4YzQtOTY2MzJlZDVmYmVhIiwiSW1wb3J0SWQiOm51bGwsIlRpdGxlIjoiSGVscCBtZW51OiBVc2VyIGludGVyZmFjZSIsIk5vdGUiOm51bGwsIkh5cGVybGluayI6bnVsbCwiSXNDaGFuZ2VkIjpmYWxzZSwiSXNOZXciOmZhbHNlfSx7IiRpZCI6IjYzNiIsIkdyb3VwTmFtZSI6bnVsbCwiU3RhcnREYXRlIjoiMjAxNy0xMi0wNVQwMDowMDowMFoiLCJFbmREYXRlIjoiMjAxNy0xMi0wNlQyMzo1OTowMFoiLCJQZXJjZW50YWdlQ29tcGxldGUiOm51bGwsIlN0eWxlIjp7IiRpZCI6IjYzNyIsIlNoYXBlIjoyLCJTaGFwZVRoaWNrbmVzcyI6MSwiRHVyYXRpb25Gb3JtYXQiOjAsIkluY2x1ZGVOb25Xb3JraW5nRGF5c0luRHVyYXRpb24iOmZhbHNlLCJQZXJjZW50YWdlQ29tcGxldGVTdHlsZSI6eyIkaWQiOiI2MzgiLCJGb250U2V0dGluZ3MiOnsiJGlkIjoiNjM5IiwiRm9udFNpemUiOjEwLCJGb250TmFtZSI6IkNhbGlicmkiLCJJc0JvbGQiOmZhbHNlLCJJc0l0YWxpYyI6ZmFsc2UsIklzVW5kZXJsaW5lZCI6ZmFsc2UsIlBhcmVudFN0eWxlIjpudWxsfSwiQXV0b1NpemUiOjAsIkZvcmVncm91bmQiOnsiJGlkIjoiNjQw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2NDUiLCJMaW5lQ29sb3IiOm51bGwsIkxpbmVXZWlnaHQiOjAuMCwiTGluZVR5cGUiOjAsIlBhcmVudFN0eWxlIjpudWxsfSwiUGFyZW50U3R5bGUiOm51bGx9LCJIb3Jpem9udGFsQ29ubmVjdG9yU3R5bGUiOnsiJGlkIjoiNjQ2IiwiTGluZUNvbG9yIjp7IiRyZWYiOiI5OCJ9LCJMaW5lV2VpZ2h0IjoxLjAsIkxpbmVUeXBlIjowLCJQYXJlbnRTdHlsZSI6bnVsbH0sIlZlcnRpY2FsQ29ubmVjdG9yU3R5bGUiOnsiJGlkIjoiNjQ3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OCIsIk1hcmdpbiI6eyIkcmVmIjoiMTA0In0sIlBhZGRpbmciOnsiJHJlZiI6IjEwNSJ9LCJCYWNrZ3JvdW5kIjp7IiRpZCI6IjY0OSIsIkNvbG9yIjp7IiRpZCI6IjY1MCIsIkEiOjI1NSwiUiI6MTEyLCJHIjoxNzMsIkIiOjcxfX0sIklzVmlzaWJsZSI6dHJ1ZSwiV2lkdGgiOjAuMCwiSGVpZ2h0IjoxNi4wLCJCb3JkZXJTdHlsZSI6eyIkaWQiOiI2NTEiLCJMaW5lQ29sb3IiOnsiJHJlZiI6IjEwOSJ9LCJMaW5lV2VpZ2h0IjowLjAsIkxpbmVUeXBlIjowLCJQYXJlbnRTdHlsZSI6bnVsbH0sIlBhcmVudFN0eWxlIjpudWxsfSwiVGl0bGVTdHlsZSI6eyIkaWQiOiI2NTIiLCJGb250U2V0dGluZ3MiOnsiJGlkIjoiNjUzIiwiRm9udFNpemUiOjExLCJGb250TmFtZSI6IkNhbGlicmkiLCJJc0JvbGQiOnRydWUsIklzSXRhbGljIjpmYWxzZSwiSXNVbmRlcmxpbmVkIjpmYWxzZSwiUGFyZW50U3R5bGUiOm51bGx9LCJBdXRvU2l6ZSI6MCwiRm9yZWdyb3VuZCI6eyIkaWQiOiI2NTQ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Y1NSIsIkxpbmVDb2xvciI6bnVsbCwiTGluZVdlaWdodCI6MC4wLCJMaW5lVHlwZSI6MCwiUGFyZW50U3R5bGUiOm51bGx9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NTkiLCJMaW5lQ29sb3IiOm51bGwsIkxpbmVXZWlnaHQiOjAuMCwiTGluZVR5cGUiOjAsIlBhcmVudFN0eWxlIjpudWxsfSwiUGFyZW50U3R5bGUiOm51bGx9LCJEYXRlRm9ybWF0Ijp7IiRyZWYiOiIxMjUifSwiSXNWaXNpYmxlIjp0cnVlLCJQYXJlbnRTdHlsZSI6bnVsbH0sIkluZGV4IjoyMywiU21hcnREdXJhdGlvbkFjdGl2YXRlZCI6ZmFsc2UsIkRhdGVGb3JtYXQiOnsiJHJlZiI6IjEyNSJ9LCJJZCI6IjY4YTU1NDc2LTY3ZjktNDk5MS05NGM5LTMxNjk2MWE1MmE4MSIsIkltcG9ydElkIjpudWxsLCJUaXRsZSI6IkludGVncmF0aW5nIEFQSSAxIiwiTm90ZSI6bnVsbCwiSHlwZXJsaW5rIjpudWxsLCJJc0NoYW5nZWQiOmZhbHNlLCJJc05ldyI6ZmFsc2V9LHsiJGlkIjoiNjYwIiwiR3JvdXBOYW1lIjpudWxsLCJTdGFydERhdGUiOiIyMDE3LTEyLTA3VDAwOjAwOjAwWiIsIkVuZERhdGUiOiIyMDE3LTEyLTA4VDIzOjU5OjAwWiIsIlBlcmNlbnRhZ2VDb21wbGV0ZSI6bnVsbCwiU3R5bGUiOnsiJGlkIjoiNjYxIiwiU2hhcGUiOjIsIlNoYXBlVGhpY2tuZXNzIjoxLCJEdXJhdGlvbkZvcm1hdCI6MCwiSW5jbHVkZU5vbldvcmtpbmdEYXlzSW5EdXJhdGlvbiI6ZmFsc2UsIlBlcmNlbnRhZ2VDb21wbGV0ZV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EwLCJGb250TmFtZSI6IkNhbGlicmkiLCJJc0JvbGQiOmZhbHNlLCJJc0l0YWxpYyI6ZmFsc2UsIklzVW5kZXJsaW5lZCI6ZmFsc2UsIlBhcmVudFN0eWxlIjpudWxsfSwiQXV0b1NpemUiOjAsIkZvcmVncm91bmQiOnsiJGlkIjoiNjY4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2OSIsIkxpbmVDb2xvciI6bnVsbCwiTGluZVdlaWdodCI6MC4wLCJMaW5lVHlwZSI6MCwiUGFyZW50U3R5bGUiOm51bGx9LCJQYXJlbnRTdHlsZSI6bnVsbH0sIkhvcml6b250YWxDb25uZWN0b3JTdHlsZSI6eyIkaWQiOiI2NzAiLCJMaW5lQ29sb3IiOnsiJHJlZiI6Ijk4In0sIkxpbmVXZWlnaHQiOjEuMCwiTGluZVR5cGUiOjAsIlBhcmVudFN0eWxlIjpudWxsfSwiVmVydGljYWxDb25uZWN0b3JTdHlsZSI6eyIkaWQiOiI2NzE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jcyIiwiTWFyZ2luIjp7IiRyZWYiOiIxMDQifSwiUGFkZGluZyI6eyIkcmVmIjoiMTA1In0sIkJhY2tncm91bmQiOnsiJGlkIjoiNjczIiwiQ29sb3IiOnsiJGlkIjoiNjc0IiwiQSI6MjU1LCJSIjoxMTIsIkciOjE3MywiQiI6NzF9fSwiSXNWaXNpYmxlIjp0cnVlLCJXaWR0aCI6MC4wLCJIZWlnaHQiOjE2LjAsIkJvcmRlclN0eWxlIjp7IiRpZCI6IjY3NSIsIkxpbmVDb2xvciI6eyIkcmVmIjoiMTA5In0sIkxpbmVXZWlnaHQiOjAuMCwiTGluZVR5cGUiOjAsIlBhcmVudFN0eWxlIjpudWxsfSwiUGFyZW50U3R5bGUiOm51bGx9LCJUaXRsZVN0eWxlIjp7IiRpZCI6IjY3NiIsIkZvbnRTZXR0aW5ncyI6eyIkaWQiOiI2NzciLCJGb250U2l6ZSI6MTEsIkZvbnROYW1lIjoiQ2FsaWJyaSIsIklzQm9sZCI6dHJ1ZSwiSXNJdGFsaWMiOmZhbHNlLCJJc1VuZGVybGluZWQiOmZhbHNlLCJQYXJlbnRTdHlsZSI6bnVsbH0sIkF1dG9TaXplIjowLCJGb3JlZ3JvdW5kIjp7IiRpZCI6IjY3OCIsIkNvbG9yIjp7IiRyZWYiOiIxMTQifX0sIk1heFdpZHRoIjo5NjAuMCwiTWF4SGVpZ2h0IjoiSW5maW5pdHkiLCJTbWFydEZvcmVncm91bmRJc0FjdGl2ZSI6ZmFsc2UsIkhvcml6b250YWxBbGlnbm1lbnQiOjEsIlZlcnRpY2FsQWxpZ25tZW50IjowLCJTbWFydEZvcmVncm91bmQiOm51bGwsIk1hcmdpbiI6eyIkcmVmIjoiMTE1In0sIlBhZGRpbmciOnsiJHJlZiI6IjExNiJ9LCJCYWNrZ3JvdW5kIjp7IiRyZWYiOiIxMTcifSwiSXNWaXNpYmxlIjp0cnVlLCJXaWR0aCI6MC4wLCJIZWlnaHQiOjAuMCwiQm9yZGVyU3R5bGUiOnsiJGlkIjoiNjc5IiwiTGluZUNvbG9yIjpudWxsLCJMaW5lV2VpZ2h0IjowLjAsIkxpbmVUeXBlIjowLCJQYXJlbnRTdHlsZSI6bnVsbH0sIlBhcmVudFN0eWxlIjpudWxsfSwiRGF0ZVN0eWxlIjp7IiRpZCI6IjY4MCIsIkZvbnRTZXR0aW5ncyI6eyIkaWQiOiI2ODEiLCJGb250U2l6ZSI6MTAsIkZvbnROYW1lIjoiQ2FsaWJyaSIsIklzQm9sZCI6ZmFsc2UsIklzSXRhbGljIjpmYWxzZSwiSXNVbmRlcmxpbmVkIjpmYWxzZSwiUGFyZW50U3R5bGUiOm51bGx9LCJBdXRvU2l6ZSI6MCwiRm9yZWdyb3VuZCI6eyIkaWQiOiI2ODI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Y4My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ZTg5NDE5OTAtMjU5Mi00NGFjLWIxODQtMTk1M2IwZmY0ZGNhIiwiSW1wb3J0SWQiOm51bGwsIlRpdGxlIjoiSW50ZWdyYXRpbmcgQVBJIDIiLCJOb3RlIjpudWxsLCJIeXBlcmxpbmsiOm51bGwsIklzQ2hhbmdlZCI6ZmFsc2UsIklzTmV3IjpmYWxzZX0seyIkaWQiOiI2ODQiLCJHcm91cE5hbWUiOm51bGwsIlN0YXJ0RGF0ZSI6IjIwMTctMTItMDlUMDA6MDA6MDBaIiwiRW5kRGF0ZSI6IjIwMTctMTItMTBUMjM6NTk6MDBaIiwiUGVyY2VudGFnZUNvbXBsZXRlIjpudWxsLCJTdHlsZSI6eyIkaWQiOiI2ODUiLCJTaGFwZSI6MiwiU2hhcGVUaGlja25lc3MiOjEsIkR1cmF0aW9uRm9ybWF0IjowLCJJbmNsdWRlTm9uV29ya2luZ0RheXNJbkR1cmF0aW9uIjpmYWxzZSwiUGVyY2VudGFnZUNvbXBsZXRlU3R5bGUiOnsiJGlkIjoiNjg2IiwiRm9udFNldHRpbmdzIjp7IiRpZCI6IjY4NyIsIkZvbnRTaXplIjoxMCwiRm9udE5hbWUiOiJDYWxpYnJpIiwiSXNCb2xkIjpmYWxzZSwiSXNJdGFsaWMiOmZhbHNlLCJJc1VuZGVybGluZWQiOmZhbHNlLCJQYXJlbnRTdHlsZSI6bnVsbH0sIkF1dG9TaXplIjowLCJGb3JlZ3JvdW5kIjp7IiRpZCI6IjY4O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2ODkiLCJMaW5lQ29sb3IiOm51bGwsIkxpbmVXZWlnaHQiOjAuMCwiTGluZVR5cGUiOjAsIlBhcmVudFN0eWxlIjpudWxsfSwiUGFyZW50U3R5bGUiOm51bGx9LCJEdXJhdGlvblN0eWxlIjp7IiRpZCI6IjY5MCIsIkZvbnRTZXR0aW5ncyI6eyIkaWQiOiI2OTEiLCJGb250U2l6ZSI6MTAsIkZvbnROYW1lIjoiQ2FsaWJyaSIsIklzQm9sZCI6ZmFsc2UsIklzSXRhbGljIjpmYWxzZSwiSXNVbmRlcmxpbmVkIjpmYWxzZSwiUGFyZW50U3R5bGUiOm51bGx9LCJBdXRvU2l6ZSI6MCwiRm9yZWdyb3VuZCI6eyIkaWQiOiI2OTI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jkzIiwiTGluZUNvbG9yIjpudWxsLCJMaW5lV2VpZ2h0IjowLjAsIkxpbmVUeXBlIjowLCJQYXJlbnRTdHlsZSI6bnVsbH0sIlBhcmVudFN0eWxlIjpudWxsfSwiSG9yaXpvbnRhbENvbm5lY3RvclN0eWxlIjp7IiRpZCI6IjY5NCIsIkxpbmVDb2xvciI6eyIkcmVmIjoiOTgifSwiTGluZVdlaWdodCI6MS4wLCJMaW5lVHlwZSI6MCwiUGFyZW50U3R5bGUiOm51bGx9LCJWZXJ0aWNhbENvbm5lY3RvclN0eWxlIjp7IiRpZCI6IjY5NS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2OTYiLCJNYXJnaW4iOnsiJHJlZiI6IjEwNCJ9LCJQYWRkaW5nIjp7IiRyZWYiOiIxMDUifSwiQmFja2dyb3VuZCI6eyIkaWQiOiI2OTciLCJDb2xvciI6eyIkaWQiOiI2OTgiLCJBIjoyNTUsIlIiOjExMiwiRyI6MTczLCJCIjo3MX19LCJJc1Zpc2libGUiOnRydWUsIldpZHRoIjowLjAsIkhlaWdodCI6MTYuMCwiQm9yZGVyU3R5bGUiOnsiJGlkIjoiNjk5IiwiTGluZUNvbG9yIjp7IiRyZWYiOiIxMDkifSwiTGluZVdlaWdodCI6MC4wLCJMaW5lVHlwZSI6MCwiUGFyZW50U3R5bGUiOm51bGx9LCJQYXJlbnRTdHlsZSI6bnVsbH0sIlRpdGxlU3R5bGUiOnsiJGlkIjoiNzAwIiwiRm9udFNldHRpbmdzIjp7IiRpZCI6IjcwMSIsIkZvbnRTaXplIjoxMSwiRm9udE5hbWUiOiJDYWxpYnJpIiwiSXNCb2xkIjp0cnVlLCJJc0l0YWxpYyI6ZmFsc2UsIklzVW5kZXJsaW5lZCI6ZmFsc2UsIlBhcmVudFN0eWxlIjpudWxsfSwiQXV0b1NpemUiOjAsIkZvcmVncm91bmQiOnsiJGlkIjoiNzAy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3MDMiLCJMaW5lQ29sb3IiOm51bGwsIkxpbmVXZWlnaHQiOjAuMCwiTGluZVR5cGUiOjAsIlBhcmVudFN0eWxlIjpudWxsfSwiUGFyZW50U3R5bGUiOm51bGx9LCJEYXRlU3R5bGUiOnsiJGlkIjoiNzA0IiwiRm9udFNldHRpbmdzIjp7IiRpZCI6IjcwNSIsIkZvbnRTaXplIjoxMCwiRm9udE5hbWUiOiJDYWxpYnJpIiwiSXNCb2xkIjpmYWxzZSwiSXNJdGFsaWMiOmZhbHNlLCJJc1VuZGVybGluZWQiOmZhbHNlLCJQYXJlbnRTdHlsZSI6bnVsbH0sIkF1dG9TaXplIjowLCJGb3JlZ3JvdW5kIjp7IiRpZCI6IjcwN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zA3IiwiTGluZUNvbG9yIjpudWxsLCJMaW5lV2VpZ2h0IjowLjAsIkxpbmVUeXBlIjowLCJQYXJlbnRTdHlsZSI6bnVsbH0sIlBhcmVudFN0eWxlIjpudWxsfSwiRGF0ZUZvcm1hdCI6eyIkcmVmIjoiMTI1In0sIklzVmlzaWJsZSI6dHJ1ZSwiUGFyZW50U3R5bGUiOm51bGx9LCJJbmRleCI6MjUsIlNtYXJ0RHVyYXRpb25BY3RpdmF0ZWQiOmZhbHNlLCJEYXRlRm9ybWF0Ijp7IiRyZWYiOiIxMjUifSwiSWQiOiI5YWIwNmM1Zi05M2M3LTQzMDUtOWM4Yy05YWQ1Nzk1ZmVmNjQiLCJJbXBvcnRJZCI6bnVsbCwiVGl0bGUiOiJJbnRlZ3JhdGluZyBBUEkgMyIsIk5vdGUiOm51bGwsIkh5cGVybGluayI6bnVsbCwiSXNDaGFuZ2VkIjpmYWxzZSwiSXNOZXciOmZhbHNlfSx7IiRpZCI6IjcwOCIsIkdyb3VwTmFtZSI6bnVsbCwiU3RhcnREYXRlIjoiMjAxNy0xMi0xMlQwMDowMDowMFoiLCJFbmREYXRlIjoiMjAxNy0xMi0xNVQyMzo1OTowMFoiLCJQZXJjZW50YWdlQ29tcGxldGUiOm51bGwsIlN0eWxlIjp7IiRpZCI6IjcwOSIsIlNoYXBlIjoyLCJTaGFwZVRoaWNrbmVzcyI6MSwiRHVyYXRpb25Gb3JtYXQiOjAsIkluY2x1ZGVOb25Xb3JraW5nRGF5c0luRHVyYXRpb24iOmZhbHNlLCJQZXJjZW50YWdlQ29tcGxldGVTdHlsZSI6eyIkaWQiOiI3MTAiLCJGb250U2V0dGluZ3MiOnsiJGlkIjoiNzExIiwiRm9udFNpemUiOjEwLCJGb250TmFtZSI6IkNhbGlicmkiLCJJc0JvbGQiOmZhbHNlLCJJc0l0YWxpYyI6ZmFsc2UsIklzVW5kZXJsaW5lZCI6ZmFsc2UsIlBhcmVudFN0eWxlIjpudWxsfSwiQXV0b1NpemUiOjAsIkZvcmVncm91bmQiOnsiJGlkIjoiNzE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cxMyIsIkxpbmVDb2xvciI6bnVsbCwiTGluZVdlaWdodCI6MC4wLCJMaW5lVHlwZSI6MCwiUGFyZW50U3R5bGUiOm51bGx9LCJQYXJlbnRTdHlsZSI6bnVsbH0sIkR1cmF0aW9uU3R5bGUiOnsiJGlkIjoiNzE0IiwiRm9udFNldHRpbmdzIjp7IiRpZCI6IjcxNSIsIkZvbnRTaXplIjoxMCwiRm9udE5hbWUiOiJDYWxpYnJpIiwiSXNCb2xkIjpmYWxzZSwiSXNJdGFsaWMiOmZhbHNlLCJJc1VuZGVybGluZWQiOmZhbHNlLCJQYXJlbnRTdHlsZSI6bnVsbH0sIkF1dG9TaXplIjowLCJGb3JlZ3JvdW5kIjp7IiRpZCI6Ijcx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3MTciLCJMaW5lQ29sb3IiOm51bGwsIkxpbmVXZWlnaHQiOjAuMCwiTGluZVR5cGUiOjAsIlBhcmVudFN0eWxlIjpudWxsfSwiUGFyZW50U3R5bGUiOm51bGx9LCJIb3Jpem9udGFsQ29ubmVjdG9yU3R5bGUiOnsiJGlkIjoiNzE4IiwiTGluZUNvbG9yIjp7IiRyZWYiOiI5OCJ9LCJMaW5lV2VpZ2h0IjoxLjAsIkxpbmVUeXBlIjowLCJQYXJlbnRTdHlsZSI6bnVsbH0sIlZlcnRpY2FsQ29ubmVjdG9yU3R5bGUiOnsiJGlkIjoiNzE5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cyMCIsIk1hcmdpbiI6eyIkcmVmIjoiMTA0In0sIlBhZGRpbmciOnsiJHJlZiI6IjEwNSJ9LCJCYWNrZ3JvdW5kIjp7IiRpZCI6IjcyMSIsIkNvbG9yIjp7IiRpZCI6IjcyMiIsIkEiOjI1NSwiUiI6MTEyLCJHIjoxNzMsIkIiOjcxfX0sIklzVmlzaWJsZSI6dHJ1ZSwiV2lkdGgiOjAuMCwiSGVpZ2h0IjoxNi4wLCJCb3JkZXJTdHlsZSI6eyIkaWQiOiI3MjMiLCJMaW5lQ29sb3IiOnsiJHJlZiI6IjEwOSJ9LCJMaW5lV2VpZ2h0IjowLjAsIkxpbmVUeXBlIjowLCJQYXJlbnRTdHlsZSI6bnVsbH0sIlBhcmVudFN0eWxlIjpudWxsfSwiVGl0bGVTdHlsZSI6eyIkaWQiOiI3MjQiLCJGb250U2V0dGluZ3MiOnsiJGlkIjoiNzI1IiwiRm9udFNpemUiOjExLCJGb250TmFtZSI6IkNhbGlicmkiLCJJc0JvbGQiOnRydWUsIklzSXRhbGljIjpmYWxzZSwiSXNVbmRlcmxpbmVkIjpmYWxzZSwiUGFyZW50U3R5bGUiOm51bGx9LCJBdXRvU2l6ZSI6MCwiRm9yZWdyb3VuZCI6eyIkaWQiOiI3MjY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cyNyIsIkxpbmVDb2xvciI6bnVsbCwiTGluZVdlaWdodCI6MC4wLCJMaW5lVHlwZSI6MCwiUGFyZW50U3R5bGUiOm51bGx9LCJQYXJlbnRTdHlsZSI6bnVsbH0sIkRhdGVTdHlsZSI6eyIkaWQiOiI3MjgiLCJGb250U2V0dGluZ3MiOnsiJGlkIjoiNzI5IiwiRm9udFNpemUiOjEwLCJGb250TmFtZSI6IkNhbGlicmkiLCJJc0JvbGQiOmZhbHNlLCJJc0l0YWxpYyI6ZmFsc2UsIklzVW5kZXJsaW5lZCI6ZmFsc2UsIlBhcmVudFN0eWxlIjpudWxsfSwiQXV0b1NpemUiOjAsIkZvcmVncm91bmQiOnsiJGlkIjoiNzMw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3MzEiLCJMaW5lQ29sb3IiOm51bGwsIkxpbmVXZWlnaHQiOjAuMCwiTGluZVR5cGUiOjAsIlBhcmVudFN0eWxlIjpudWxsfSwiUGFyZW50U3R5bGUiOm51bGx9LCJEYXRlRm9ybWF0Ijp7IiRyZWYiOiIxMjUifSwiSXNWaXNpYmxlIjp0cnVlLCJQYXJlbnRTdHlsZSI6bnVsbH0sIkluZGV4IjoyNiwiU21hcnREdXJhdGlvbkFjdGl2YXRlZCI6ZmFsc2UsIkRhdGVGb3JtYXQiOnsiJHJlZiI6IjEyNSJ9LCJJZCI6Ijk2ZmNiZGJjLThlZjItNDFjNS1iMmJiLWU4YmYwYWQ5MTQyNSIsIkltcG9ydElkIjpudWxsLCJUaXRsZSI6IlRlc3RpbmciLCJOb3RlIjpudWxsLCJIeXBlcmxpbmsiOm51bGwsIklzQ2hhbmdlZCI6ZmFsc2UsIklzTmV3IjpmYWxzZX0seyIkaWQiOiI3MzIiLCJHcm91cE5hbWUiOm51bGwsIlN0YXJ0RGF0ZSI6IjIwMTctMTItMTZUMDA6MDA6MDBaIiwiRW5kRGF0ZSI6IjIwMTctMTItMTlUMjM6NTk6MDBaIiwiUGVyY2VudGFnZUNvbXBsZXRlIjpudWxsLCJTdHlsZSI6eyIkaWQiOiI3MzMiLCJTaGFwZSI6MiwiU2hhcGVUaGlja25lc3MiOjEsIkR1cmF0aW9uRm9ybWF0IjowLCJJbmNsdWRlTm9uV29ya2luZ0RheXNJbkR1cmF0aW9uIjpmYWxzZSwiUGVyY2VudGFnZUNvbXBsZXRlU3R5bGUiOnsiJGlkIjoiNzM0IiwiRm9udFNldHRpbmdzIjp7IiRpZCI6IjczNSIsIkZvbnRTaXplIjoxMCwiRm9udE5hbWUiOiJDYWxpYnJpIiwiSXNCb2xkIjpmYWxzZSwiSXNJdGFsaWMiOmZhbHNlLCJJc1VuZGVybGluZWQiOmZhbHNlLCJQYXJlbnRTdHlsZSI6bnVsbH0sIkF1dG9TaXplIjowLCJGb3JlZ3JvdW5kIjp7IiRpZCI6Ijcz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3MzciLCJMaW5lQ29sb3IiOm51bGwsIkxpbmVXZWlnaHQiOjAuMCwiTGluZVR5cGUiOjAsIlBhcmVudFN0eWxlIjpudWxsfSwiUGFyZW50U3R5bGUiOm51bGx9LCJEdXJhdGlvblN0eWxlIjp7IiRpZCI6IjczOCIsIkZvbnRTZXR0aW5ncyI6eyIkaWQiOiI3MzkiLCJGb250U2l6ZSI6MTAsIkZvbnROYW1lIjoiQ2FsaWJyaSIsIklzQm9sZCI6ZmFsc2UsIklzSXRhbGljIjpmYWxzZSwiSXNVbmRlcmxpbmVkIjpmYWxzZSwiUGFyZW50U3R5bGUiOm51bGx9LCJBdXRvU2l6ZSI6MCwiRm9yZWdyb3VuZCI6eyIkaWQiOiI3N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zQxIiwiTGluZUNvbG9yIjpudWxsLCJMaW5lV2VpZ2h0IjowLjAsIkxpbmVUeXBlIjowLCJQYXJlbnRTdHlsZSI6bnVsbH0sIlBhcmVudFN0eWxlIjpudWxsfSwiSG9yaXpvbnRhbENvbm5lY3RvclN0eWxlIjp7IiRpZCI6Ijc0MiIsIkxpbmVDb2xvciI6eyIkcmVmIjoiOTgifSwiTGluZVdlaWdodCI6MS4wLCJMaW5lVHlwZSI6MCwiUGFyZW50U3R5bGUiOm51bGx9LCJWZXJ0aWNhbENvbm5lY3RvclN0eWxlIjp7IiRpZCI6Ijc0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3NDQiLCJNYXJnaW4iOnsiJHJlZiI6IjEwNCJ9LCJQYWRkaW5nIjp7IiRyZWYiOiIxMDUifSwiQmFja2dyb3VuZCI6eyIkaWQiOiI3NDUiLCJDb2xvciI6eyIkaWQiOiI3NDYiLCJBIjoyNTUsIlIiOjExMiwiRyI6MTczLCJCIjo3MX19LCJJc1Zpc2libGUiOnRydWUsIldpZHRoIjowLjAsIkhlaWdodCI6MTYuMCwiQm9yZGVyU3R5bGUiOnsiJGlkIjoiNzQ3IiwiTGluZUNvbG9yIjp7IiRyZWYiOiIxMDkifSwiTGluZVdlaWdodCI6MC4wLCJMaW5lVHlwZSI6MCwiUGFyZW50U3R5bGUiOm51bGx9LCJQYXJlbnRTdHlsZSI6bnVsbH0sIlRpdGxlU3R5bGUiOnsiJGlkIjoiNzQ4IiwiRm9udFNldHRpbmdzIjp7IiRpZCI6Ijc0OSIsIkZvbnRTaXplIjoxMSwiRm9udE5hbWUiOiJDYWxpYnJpIiwiSXNCb2xkIjp0cnVlLCJJc0l0YWxpYyI6ZmFsc2UsIklzVW5kZXJsaW5lZCI6ZmFsc2UsIlBhcmVudFN0eWxlIjpudWxsfSwiQXV0b1NpemUiOjAsIkZvcmVncm91bmQiOnsiJGlkIjoiNzUw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3NTEiLCJMaW5lQ29sb3IiOm51bGwsIkxpbmVXZWlnaHQiOjAuMCwiTGluZVR5cGUiOjAsIlBhcmVudFN0eWxlIjpudWxsfSwiUGFyZW50U3R5bGUiOm51bGx9LCJEYXRlU3R5bGUiOnsiJGlkIjoiNzUyIiwiRm9udFNldHRpbmdzIjp7IiRpZCI6Ijc1MyIsIkZvbnRTaXplIjoxMCwiRm9udE5hbWUiOiJDYWxpYnJpIiwiSXNCb2xkIjpmYWxzZSwiSXNJdGFsaWMiOmZhbHNlLCJJc1VuZGVybGluZWQiOmZhbHNlLCJQYXJlbnRTdHlsZSI6bnVsbH0sIkF1dG9TaXplIjowLCJGb3JlZ3JvdW5kIjp7IiRpZCI6Ijc1N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zU1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wNTBlY2NlYy0wZDQzLTQ3NWYtODkwOS04OGRiNDFkZGRjZTIiLCJJbXBvcnRJZCI6bnVsbCwiVGl0bGUiOiJTbGlkZXMiLCJOb3RlIjpudWxsLCJIeXBlcmxpbmsiOm51bGwsIklzQ2hhbmdlZCI6ZmFsc2UsIklzTmV3IjpmYWxzZX0seyIkaWQiOiI3NTYiLCJHcm91cE5hbWUiOm51bGwsIlN0YXJ0RGF0ZSI6IjIwMTctMTItMjBUMDA6MDA6MDBaIiwiRW5kRGF0ZSI6IjIwMTctMTItMjFUMjM6NTk6MDBaIiwiUGVyY2VudGFnZUNvbXBsZXRlIjpudWxsLCJTdHlsZSI6eyIkaWQiOiI3NTciLCJTaGFwZSI6MiwiU2hhcGVUaGlja25lc3MiOjEsIkR1cmF0aW9uRm9ybWF0IjowLCJJbmNsdWRlTm9uV29ya2luZ0RheXNJbkR1cmF0aW9uIjpmYWxzZSwiUGVyY2VudGFnZUNvbXBsZXRlU3R5bGUiOnsiJGlkIjoiNzU4IiwiRm9udFNldHRpbmdzIjp7IiRpZCI6Ijc1OSIsIkZvbnRTaXplIjoxMCwiRm9udE5hbWUiOiJDYWxpYnJpIiwiSXNCb2xkIjpmYWxzZSwiSXNJdGFsaWMiOmZhbHNlLCJJc1VuZGVybGluZWQiOmZhbHNlLCJQYXJlbnRTdHlsZSI6bnVsbH0sIkF1dG9TaXplIjowLCJGb3JlZ3JvdW5kIjp7IiRpZCI6Ijc2M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3NjEiLCJMaW5lQ29sb3IiOm51bGwsIkxpbmVXZWlnaHQiOjAuMCwiTGluZVR5cGUiOjAsIlBhcmVudFN0eWxlIjpudWxsfSwiUGFyZW50U3R5bGUiOm51bGx9LCJEdXJhdGlvblN0eWxlIjp7IiRpZCI6Ijc2MiIsIkZvbnRTZXR0aW5ncyI6eyIkaWQiOiI3NjMiLCJGb250U2l6ZSI6MTAsIkZvbnROYW1lIjoiQ2FsaWJyaSIsIklzQm9sZCI6ZmFsc2UsIklzSXRhbGljIjpmYWxzZSwiSXNVbmRlcmxpbmVkIjpmYWxzZSwiUGFyZW50U3R5bGUiOm51bGx9LCJBdXRvU2l6ZSI6MCwiRm9yZWdyb3VuZCI6eyIkaWQiOiI3NjQ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cmVmIjoiOTgifSwiTGluZVdlaWdodCI6MS4wLCJMaW5lVHlwZSI6MCwiUGFyZW50U3R5bGUiOm51bGx9LCJWZXJ0aWNhbENvbm5lY3RvclN0eWxlIjp7IiRpZCI6Ijc2N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3NjgiLCJNYXJnaW4iOnsiJHJlZiI6IjEwNCJ9LCJQYWRkaW5nIjp7IiRyZWYiOiIxMDUifSwiQmFja2dyb3VuZCI6eyIkaWQiOiI3NjkiLCJDb2xvciI6eyIkaWQiOiI3NzAiLCJBIjoyNTUsIlIiOjExMiwiRyI6MTczLCJCIjo3MX19LCJJc1Zpc2libGUiOnRydWUsIldpZHRoIjowLjAsIkhlaWdodCI6MTYuMCwiQm9yZGVyU3R5bGUiOnsiJGlkIjoiNzcxIiwiTGluZUNvbG9yIjp7IiRyZWYiOiIxMDkifSwiTGluZVdlaWdodCI6MC4wLCJMaW5lVHlwZSI6MCwiUGFyZW50U3R5bGUiOm51bGx9LCJQYXJlbnRTdHlsZSI6bnVsbH0sIlRpdGxlU3R5bGUiOnsiJGlkIjoiNzcyIiwiRm9udFNldHRpbmdzIjp7IiRpZCI6Ijc3MyIsIkZvbnRTaXplIjoxMSwiRm9udE5hbWUiOiJDYWxpYnJpIiwiSXNCb2xkIjp0cnVlLCJJc0l0YWxpYyI6ZmFsc2UsIklzVW5kZXJsaW5lZCI6ZmFsc2UsIlBhcmVudFN0eWxlIjpudWxsfSwiQXV0b1NpemUiOjAsIkZvcmVncm91bmQiOnsiJGlkIjoiNzc0IiwiQ29sb3IiOnsiJHJlZiI6IjExNCJ9fSwiTWF4V2lkdGgiOjk2MC4wLCJNYXhIZWlnaHQiOiJJbmZpbml0eSIsIlNtYXJ0Rm9yZWdyb3VuZElzQWN0aXZlIjpmYWxzZSwiSG9yaXpvbnRhbEFsaWdubWVudCI6MSwiVmVydGljYWxBbGlnbm1lbnQiOjAsIlNtYXJ0Rm9yZWdyb3VuZCI6bnVsbCwiTWFyZ2luIjp7IiRyZWYiOiIxMTUifSwiUGFkZGluZyI6eyIkcmVmIjoiMTE2In0sIkJhY2tncm91bmQiOnsiJHJlZiI6IjExNyJ9LCJJc1Zpc2libGUiOnRydWUsIldpZHRoIjowLjAsIkhlaWdodCI6MC4wLCJCb3JkZXJTdHlsZSI6eyIkaWQiOiI3NzUiLCJMaW5lQ29sb3IiOm51bGwsIkxpbmVXZWlnaHQiOjAuMCwiTGluZVR5cGUiOjAsIlBhcmVudFN0eWxlIjpudWxsfSwiUGFyZW50U3R5bGUiOm51bGx9LCJEYXRlU3R5bGUiOnsiJGlkIjoiNzc2IiwiRm9udFNldHRpbmdzIjp7IiRpZCI6Ijc3NyIsIkZvbnRTaXplIjoxMCwiRm9udE5hbWUiOiJDYWxpYnJpIiwiSXNCb2xkIjpmYWxzZSwiSXNJdGFsaWMiOmZhbHNlLCJJc1VuZGVybGluZWQiOmZhbHNlLCJQYXJlbnRTdHlsZSI6bnVsbH0sIkF1dG9TaXplIjowLCJGb3JlZ3JvdW5kIjp7IiRpZCI6Ijc3O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zc5IiwiTGluZUNvbG9yIjpudWxsLCJMaW5lV2VpZ2h0IjowLjAsIkxpbmVUeXBlIjowLCJQYXJlbnRTdHlsZSI6bnVsbH0sIlBhcmVudFN0eWxlIjpudWxsfSwiRGF0ZUZvcm1hdCI6eyIkcmVmIjoiMTI1In0sIklzVmlzaWJsZSI6dHJ1ZSwiUGFyZW50U3R5bGUiOm51bGx9LCJJbmRleCI6MjgsIlNtYXJ0RHVyYXRpb25BY3RpdmF0ZWQiOmZhbHNlLCJEYXRlRm9ybWF0Ijp7IiRyZWYiOiIxMjUifSwiSWQiOiI2MWFkNmE0OS0wYTJlLTRkOGQtOGZmZC1iN2Y3YWQxZjQ1MzAiLCJJbXBvcnRJZCI6bnVsbCwiVGl0bGUiOiJWaWRlbyIsIk5vdGUiOm51bGwsIkh5cGVybGluayI6bnVsbCwiSXNDaGFuZ2VkIjpmYWxzZSwiSXNOZXciOmZhbHNlfSx7IiRpZCI6Ijc4MCIsIkdyb3VwTmFtZSI6bnVsbCwiU3RhcnREYXRlIjoiMjAxNy0xMi0yMlQwMDowMDowMFoiLCJFbmREYXRlIjoiMjAxNy0xMi0yM1QyMzo1OTowMFoiLCJQZXJjZW50YWdlQ29tcGxldGUiOm51bGwsIlN0eWxlIjp7IiRpZCI6Ijc4MSIsIlNoYXBlIjoyLCJTaGFwZVRoaWNrbmVzcyI6MSwiRHVyYXRpb25Gb3JtYXQiOjAsIkluY2x1ZGVOb25Xb3JraW5nRGF5c0luRHVyYXRpb24iOmZhbHNlLCJQZXJjZW50YWdlQ29tcGxldGVTdHlsZSI6eyIkaWQiOiI3ODIiLCJGb250U2V0dGluZ3MiOnsiJGlkIjoiNzgzIiwiRm9udFNpemUiOjEwLCJGb250TmFtZSI6IkNhbGlicmkiLCJJc0JvbGQiOmZhbHNlLCJJc0l0YWxpYyI6ZmFsc2UsIklzVW5kZXJsaW5lZCI6ZmFsc2UsIlBhcmVudFN0eWxlIjpudWxsfSwiQXV0b1NpemUiOjAsIkZvcmVncm91bmQiOnsiJGlkIjoiNzg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c4NSIsIkxpbmVDb2xvciI6bnVsbCwiTGluZVdlaWdodCI6MC4wLCJMaW5lVHlwZSI6MCwiUGFyZW50U3R5bGUiOm51bGx9LCJQYXJlbnRTdHlsZSI6bnVsbH0sIkR1cmF0aW9uU3R5bGUiOnsiJGlkIjoiNzg2IiwiRm9udFNldHRpbmdzIjp7IiRpZCI6Ijc4NyIsIkZvbnRTaXplIjoxMCwiRm9udE5hbWUiOiJDYWxpYnJpIiwiSXNCb2xkIjpmYWxzZSwiSXNJdGFsaWMiOmZhbHNlLCJJc1VuZGVybGluZWQiOmZhbHNlLCJQYXJlbnRTdHlsZSI6bnVsbH0sIkF1dG9TaXplIjowLCJGb3JlZ3JvdW5kIjp7IiRpZCI6Ijc4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3ODkiLCJMaW5lQ29sb3IiOm51bGwsIkxpbmVXZWlnaHQiOjAuMCwiTGluZVR5cGUiOjAsIlBhcmVudFN0eWxlIjpudWxsfSwiUGFyZW50U3R5bGUiOm51bGx9LCJIb3Jpem9udGFsQ29ubmVjdG9yU3R5bGUiOnsiJGlkIjoiNzkwIiwiTGluZUNvbG9yIjp7IiRyZWYiOiI5OCJ9LCJMaW5lV2VpZ2h0IjoxLjAsIkxpbmVUeXBlIjowLCJQYXJlbnRTdHlsZSI6bnVsbH0sIlZlcnRpY2FsQ29ubmVjdG9yU3R5bGUiOnsiJGlkIjoiNzkx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c5MiIsIk1hcmdpbiI6eyIkcmVmIjoiMTA0In0sIlBhZGRpbmciOnsiJHJlZiI6IjEwNSJ9LCJCYWNrZ3JvdW5kIjp7IiRpZCI6Ijc5MyIsIkNvbG9yIjp7IiRpZCI6Ijc5NCIsIkEiOjI1NSwiUiI6MTEyLCJHIjoxNzMsIkIiOjcxfX0sIklzVmlzaWJsZSI6dHJ1ZSwiV2lkdGgiOjAuMCwiSGVpZ2h0IjoxNi4wLCJCb3JkZXJTdHlsZSI6eyIkaWQiOiI3OTUiLCJMaW5lQ29sb3IiOnsiJHJlZiI6IjEwOSJ9LCJMaW5lV2VpZ2h0IjowLjAsIkxpbmVUeXBlIjowLCJQYXJlbnRTdHlsZSI6bnVsbH0sIlBhcmVudFN0eWxlIjpudWxsfSwiVGl0bGVTdHlsZSI6eyIkaWQiOiI3OTYiLCJGb250U2V0dGluZ3MiOnsiJGlkIjoiNzk3IiwiRm9udFNpemUiOjExLCJGb250TmFtZSI6IkNhbGlicmkiLCJJc0JvbGQiOnRydWUsIklzSXRhbGljIjpmYWxzZSwiSXNVbmRlcmxpbmVkIjpmYWxzZSwiUGFyZW50U3R5bGUiOm51bGx9LCJBdXRvU2l6ZSI6MCwiRm9yZWdyb3VuZCI6eyIkaWQiOiI3OTgiLCJDb2xvciI6eyIkcmVmIjoiMTE0In19LCJNYXhXaWR0aCI6OTYwLjAsIk1heEhlaWdodCI6IkluZmluaXR5IiwiU21hcnRGb3JlZ3JvdW5kSXNBY3RpdmUiOmZhbHNlLCJIb3Jpem9udGFsQWxpZ25tZW50IjoxLCJWZXJ0aWNhbEFsaWdubWVudCI6MCwiU21hcnRGb3JlZ3JvdW5kIjpudWxsLCJNYXJnaW4iOnsiJHJlZiI6IjExNSJ9LCJQYWRkaW5nIjp7IiRyZWYiOiIxMTYifSwiQmFja2dyb3VuZCI6eyIkcmVmIjoiMTE3In0sIklzVmlzaWJsZSI6dHJ1ZSwiV2lkdGgiOjAuMCwiSGVpZ2h0IjowLjAsIkJvcmRlclN0eWxlIjp7IiRpZCI6Ijc5OSIsIkxpbmVDb2xvciI6bnVsbCwiTGluZVdlaWdodCI6MC4wLCJMaW5lVHlwZSI6MCwiUGFyZW50U3R5bGUiOm51bGx9LCJQYXJlbnRTdHlsZSI6bnVsbH0sIkRhdGVTdHlsZSI6eyIkaWQiOiI4MDAiLCJGb250U2V0dGluZ3MiOnsiJGlkIjoiODAxIiwiRm9udFNpemUiOjEwLCJGb250TmFtZSI6IkNhbGlicmkiLCJJc0JvbGQiOmZhbHNlLCJJc0l0YWxpYyI6ZmFsc2UsIklzVW5kZXJsaW5lZCI6ZmFsc2UsIlBhcmVudFN0eWxlIjpudWxsfSwiQXV0b1NpemUiOjAsIkZvcmVncm91bmQiOnsiJGlkIjoiODAy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4MDMiLCJMaW5lQ29sb3IiOm51bGwsIkxpbmVXZWlnaHQiOjAuMCwiTGluZVR5cGUiOjAsIlBhcmVudFN0eWxlIjpudWxsfSwiUGFyZW50U3R5bGUiOm51bGx9LCJEYXRlRm9ybWF0Ijp7IiRyZWYiOiIxMjUifSwiSXNWaXNpYmxlIjp0cnVlLCJQYXJlbnRTdHlsZSI6bnVsbH0sIkluZGV4IjoyOSwiU21hcnREdXJhdGlvbkFjdGl2YXRlZCI6ZmFsc2UsIkRhdGVGb3JtYXQiOnsiJHJlZiI6IjEyNSJ9LCJJZCI6Ijc0YzY4NjMwLWMxMGYtNDFlYi05ZTM5LTQ4ZDY1ZmE0NDJiNCIsIkltcG9ydElkIjpudWxsLCJUaXRsZSI6IkRlbW8iLCJOb3RlIjpudWxsLCJIeXBlcmxpbmsiOm51bGwsIklzQ2hhbmdlZCI6ZmFsc2UsIklzTmV3IjpmYWxzZX1dLCJNc1Byb2plY3RJdGVtc1RyZWUiOnsiJGlkIjoiODA0IiwiUm9vdCI6eyJJbXBvcnRJZCI6bnVsbCwiSXNJbXBvcnRlZCI6ZmFsc2UsIkNoaWxkcmVuIjpbXX19LCJNZXRhZGF0YSI6eyIkaWQiOiI4MDUifSwiU2V0dGluZ3MiOnsiJGlkIjoiODA2IiwiSW1wYU9wdGlvbnMiOnsiJGlkIjoiODA3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4MDgiLCJVc2VUaW1lIjpmYWxzZSwiV29ya0RheVN0YXJ0IjoiMDA6MDA6MDAiLCJXb3JrRGF5RW5kIjoiMjM6NTk6MDAifSwiTGFzdFVzZWRUZW1wbGF0ZUlkIjoiYzExZjZmNDktN2RiOC00NWZkLWJhMzItYmZjYWVhNDkyZjM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304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Bozhidar Ivanov</dc:creator>
  <cp:lastModifiedBy>Bozhidar Ivanov</cp:lastModifiedBy>
  <cp:revision>27</cp:revision>
  <dcterms:created xsi:type="dcterms:W3CDTF">2017-11-08T17:19:29Z</dcterms:created>
  <dcterms:modified xsi:type="dcterms:W3CDTF">2017-11-20T14:25:35Z</dcterms:modified>
</cp:coreProperties>
</file>