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jie Zhu" initials="MZ" lastIdx="1" clrIdx="0">
    <p:extLst>
      <p:ext uri="{19B8F6BF-5375-455C-9EA6-DF929625EA0E}">
        <p15:presenceInfo xmlns:p15="http://schemas.microsoft.com/office/powerpoint/2012/main" userId="S::zhum@oregonstate.edu::b22e60e0-6ec7-4ec4-be37-9cffddfaa4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23-11DF-4235-81B4-5FB739E2F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1F0E0-37E8-4813-A2C3-12854211C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44DE-B7BF-4843-9AB4-BD2F3868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BB200-D7BC-4745-AC6D-5F22B1AB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856A-CB85-43D1-AF46-A4D7774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2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9517-7597-42AC-ABFA-542E1EF6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F7379-314E-46E3-8A61-E127B31A8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A190-871A-4AC0-B4B3-603053B4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EFA5-F841-44B9-8479-6627DD96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54C6-CCB3-4DEF-B971-B832F70C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BB5A6-87A1-4B84-9BB7-F1FC0A54E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8DE50-AA0A-4B5E-AB39-DC059331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7114-F0DB-4421-ADBE-C6F3DF6B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4AB0-1CA2-4CCF-B831-6757872B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C54A-0190-48FC-88D0-A9D93D37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1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88E8-F36A-42F8-B9C6-9E30F989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3B65-D5B2-4EE8-BE1F-2050D4FA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945A-C67F-480C-BB8D-4C5AF0EC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D724-E1E7-4DD7-BE65-BB3A95C7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D00F-07BE-4FB5-A7C8-3ADA9AE3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7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1835-3F7E-40F7-AE72-15CAD86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7387-A2E8-450E-BF32-D3E2BBAE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4D73-695D-4DEE-911D-041B016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0F66-CA95-4BB4-A8BA-7613FE1D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9B65-E3ED-4BBC-A829-1594CBAF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835A-554F-4E7D-88A4-B75624F1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91D3-51A2-42C6-B6A1-CEABB4DBB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3B647-5388-42F3-854D-39652849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9E88-2144-459A-971F-3EAA1680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EE18A-77D0-48EB-9497-F55E193B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9AB5-0203-4375-B05C-D1BF2ED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B5EC-9DAA-4045-B27C-95103B72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00E8-8F35-47FE-A6F2-38C9433E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AB70-2627-4AF5-9A70-A66C09A3C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6A283-1DA7-4B73-BA38-757099DDF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96D47-8433-468D-9617-314E1E421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43498-9A44-4ADB-8BC4-CB492F2E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1C285-5CF5-4357-9A0E-4B8FB0B4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15AFC-05CE-47E8-9D57-0ECCE9BD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62E-8F36-43FB-8AA8-D8F03954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FACC5-86E9-4758-9CF9-BF5B9CC6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CE95E-15CF-4F15-B9A5-F8FF1500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D660-1327-4BA7-8B08-020CBE04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6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45298-E0DD-4B1B-8158-B0193062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82DCE-CBC6-4362-AF89-C12A646E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5799-7C82-4E03-9686-DA846C58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5F60-BD57-4F12-AF8C-B4834FB6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9350-857E-47EA-AE81-B9A5FC60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D4FDE-FA2E-438C-9385-B5733D8FD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41226-2F7A-45FB-AAA1-01B7155B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65C45-1760-4631-AAEE-53BAC997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BD9AE-07DE-4A59-98EA-DEF08C07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8A-E886-4F5F-B919-B7CE99BD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BBF1-615F-44CD-9C57-99CC7E6EB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60BEA-D729-40B1-8CB7-DE02C48D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9A5D-CD65-4BD8-A1D0-7AAA2AF6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4783E-DCF3-4100-993B-9E12817D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52D33-8AAE-4381-A74C-5F8E4116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9C275-4DF5-4989-B6AA-7C041680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B895-8E1E-418D-BF69-DC0DABCD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8878-49C3-4FAF-A4B4-624653FE1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EE7E3-52B0-4886-9CDE-BE1F25A728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7E93-DE33-4055-BA6E-9853E61B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B4BF-26EE-4556-8637-4D8B31AD9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AF0C-AF04-42B1-98DD-CAC034AC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D57CBC-7227-43CD-9219-A9507DDD2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44" y="351560"/>
            <a:ext cx="7398157" cy="5800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softEdge rad="12700"/>
          </a:effectLst>
          <a:scene3d>
            <a:camera prst="isometricOffAxis1Right"/>
            <a:lightRig rig="threePt" dir="t"/>
          </a:scene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388D87-BEE3-4477-A01E-E85412F891C4}"/>
              </a:ext>
            </a:extLst>
          </p:cNvPr>
          <p:cNvSpPr/>
          <p:nvPr/>
        </p:nvSpPr>
        <p:spPr>
          <a:xfrm>
            <a:off x="3652695" y="478465"/>
            <a:ext cx="4027064" cy="2400657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 &amp; 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06D48-AFD4-40F2-8138-CC1C07AF45B1}"/>
              </a:ext>
            </a:extLst>
          </p:cNvPr>
          <p:cNvSpPr/>
          <p:nvPr/>
        </p:nvSpPr>
        <p:spPr>
          <a:xfrm>
            <a:off x="2189244" y="2879122"/>
            <a:ext cx="7555659" cy="2400657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Yard Care</a:t>
            </a:r>
            <a:endParaRPr lang="en-US" sz="15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604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Minjie Zhu</dc:creator>
  <cp:lastModifiedBy>Zhu, Minjie</cp:lastModifiedBy>
  <cp:revision>5</cp:revision>
  <dcterms:created xsi:type="dcterms:W3CDTF">2019-09-02T00:19:31Z</dcterms:created>
  <dcterms:modified xsi:type="dcterms:W3CDTF">2019-09-02T01:01:19Z</dcterms:modified>
</cp:coreProperties>
</file>