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46A7-FA25-46BA-B94E-1536FEE91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5E8B6-92D4-41CA-A744-2FD27B550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EB20-51A5-499E-8877-6F56F5F5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E29-DB46-4064-98B2-6923501C76B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412B-7476-43AC-A746-211F85CE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E50C7-752C-4FD8-8746-4D858EC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1DE8-C1DD-4BDC-B828-D748C77C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7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4CBF-3966-4EB7-B391-28029403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38079-4AFD-463B-AFFC-9FF16884E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192A-3E1E-48A0-A796-8CB87F4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E29-DB46-4064-98B2-6923501C76B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B702-C589-4C85-BD84-B0B30194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C262-5770-4FDD-9F95-B453BECF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1DE8-C1DD-4BDC-B828-D748C77C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A8C19-3D10-4B74-B061-B37414C06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C95CE-BA64-4B74-B180-D53962AA9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321A-76A2-4911-8D1C-073C184A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E29-DB46-4064-98B2-6923501C76B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957E0-7B13-4955-A3CC-0AC0C75E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30F2E-B34A-42A5-92D4-4DD6E547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1DE8-C1DD-4BDC-B828-D748C77C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4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4C15-BC06-402C-AA41-C31B8702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A904-3BB9-4B7E-8B79-9BF16E0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0AB4-F252-4D6E-97B7-65553942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E29-DB46-4064-98B2-6923501C76B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A463-8186-4819-B5D0-C9CC6EA5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C365-CE63-428C-A853-4F2EFB49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1DE8-C1DD-4BDC-B828-D748C77C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9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3D93-A1F8-4F7F-8D32-EBC0152E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9072-0906-4530-8753-3B398736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7AB51-ACD8-4CD6-8B01-9700C6DE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E29-DB46-4064-98B2-6923501C76B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6271-9713-4930-8086-02086FBF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DBA5-F121-48A9-B4A4-FF1987A5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1DE8-C1DD-4BDC-B828-D748C77C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AB04-BBE3-4CC0-855B-B417C239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0966-CA63-4A0C-AA87-ACFD4F622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43087-F64C-4394-BF64-8900A31E7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2AB4A-BC6E-4309-8DCC-A30CF018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E29-DB46-4064-98B2-6923501C76B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1938-1946-4783-9942-D3819DA8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A8E03-0396-448E-B971-5ED35AC0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1DE8-C1DD-4BDC-B828-D748C77C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6F13-4C0C-419F-82C9-2672967F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4999-ED4D-4FAE-B203-6FDB498E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0550A-36EC-46C7-A0C3-4386380F1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29286-62FC-4CA4-BA91-61DE8FF89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C938C-A596-44E1-89AA-279C3CC8F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15DD3-66F4-49DB-AEC1-2F6D29E6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E29-DB46-4064-98B2-6923501C76B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1A6E9-C57C-4CDA-9CF6-AA690E3C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0505B-1718-4E26-B9BB-E290AF64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1DE8-C1DD-4BDC-B828-D748C77C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6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C769-5F88-4E15-B45D-72DA585E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79025-2C2D-455E-B1AA-7C4DBAF4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E29-DB46-4064-98B2-6923501C76B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C8236-9BC2-49CE-B429-EDE5240C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62E37-8CA9-4416-B201-66287F83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1DE8-C1DD-4BDC-B828-D748C77C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D8362-623B-4D08-9615-6649442A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E29-DB46-4064-98B2-6923501C76B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2AAE8-DD69-4BDA-A4A5-7206464B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429D-E25C-496F-975C-3AF43211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1DE8-C1DD-4BDC-B828-D748C77C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3556-BA22-4BAB-9364-89A8321A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9344-2F5B-41B5-B499-42104FE16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4B046-C2BF-4834-830E-999348B4F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D5C01-7277-4804-B832-70E66C24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E29-DB46-4064-98B2-6923501C76B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35528-029D-4F20-B106-8DD5DEFA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4B135-2AED-4F51-9A1B-9FFFE2C9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1DE8-C1DD-4BDC-B828-D748C77C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4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DD2E-5E0A-4526-9212-03C2EFB3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50571-2B0E-43B9-A75A-60103E99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DA04B-015D-4910-96A2-D51CD975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E8DEF-97F6-441E-9D2A-E7D1C07A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E29-DB46-4064-98B2-6923501C76B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D1DEC-F849-44C0-AC95-E81A6458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712C4-0E07-4BDC-AB98-337A80CC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1DE8-C1DD-4BDC-B828-D748C77C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7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B142B-299D-439D-A032-290460AF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02C0-5309-4A48-89A5-5D6D1013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2DFFC-8B94-4FFD-9886-AF6DCB3C6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3E29-DB46-4064-98B2-6923501C76B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05B61-B9F6-4656-8F58-91A55F618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95E7-86C2-4FD3-8425-BC6D26744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E1DE8-C1DD-4BDC-B828-D748C77C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B8394-11E0-4721-966D-3F8F1E70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4569">
            <a:off x="6173929" y="3998044"/>
            <a:ext cx="1645917" cy="377457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7FF82-6703-4722-AACF-F438715B9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33" y="4165876"/>
            <a:ext cx="2351313" cy="318977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92AEAF-73E3-46FF-A269-18EBEE04F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50" y="3922162"/>
            <a:ext cx="1777665" cy="295303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9D62AC-BE09-41D8-8A58-9B03C2333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3076">
            <a:off x="4786088" y="4162966"/>
            <a:ext cx="1645920" cy="462518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E19ACC-EE96-4B96-B1B0-85C77E23A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0834">
            <a:off x="7296733" y="4206804"/>
            <a:ext cx="2336258" cy="473106"/>
          </a:xfrm>
          <a:prstGeom prst="ellipse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4BE590-CBB8-45AF-9578-F13836BB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21" y="3772729"/>
            <a:ext cx="2283973" cy="462518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33BDC5-DC66-4FA1-955D-4B15FBCC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81" y="4259262"/>
            <a:ext cx="2785730" cy="521607"/>
          </a:xfrm>
          <a:prstGeom prst="ellipse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884043-15D5-4D18-BAFF-4C6674CE3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86" y="3781531"/>
            <a:ext cx="1645920" cy="281263"/>
          </a:xfrm>
          <a:prstGeom prst="ellipse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A4DBFF-BA49-4860-986A-125D999187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8" t="1666" r="13946" b="19735"/>
          <a:stretch/>
        </p:blipFill>
        <p:spPr>
          <a:xfrm>
            <a:off x="6453229" y="1880648"/>
            <a:ext cx="2351313" cy="19992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6F612F-959D-4A6D-B9F9-1C04872F4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21" y="4459970"/>
            <a:ext cx="2785730" cy="806784"/>
          </a:xfrm>
          <a:prstGeom prst="ellipse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B05486-1B12-4942-8E60-AADFC570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18" y="4564280"/>
            <a:ext cx="3325155" cy="68898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6690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Minjie</dc:creator>
  <cp:lastModifiedBy>Zhu, Minjie</cp:lastModifiedBy>
  <cp:revision>3</cp:revision>
  <dcterms:created xsi:type="dcterms:W3CDTF">2019-07-19T03:49:43Z</dcterms:created>
  <dcterms:modified xsi:type="dcterms:W3CDTF">2019-07-19T13:41:23Z</dcterms:modified>
</cp:coreProperties>
</file>