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9" r:id="rId4"/>
    <p:sldId id="260" r:id="rId5"/>
    <p:sldId id="261" r:id="rId6"/>
    <p:sldId id="263" r:id="rId7"/>
    <p:sldId id="265" r:id="rId8"/>
    <p:sldId id="266" r:id="rId9"/>
    <p:sldId id="264" r:id="rId10"/>
    <p:sldId id="262" r:id="rId11"/>
  </p:sldIdLst>
  <p:sldSz cx="12192000" cy="6858000"/>
  <p:notesSz cx="6858000" cy="9144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38088-1D52-4AEC-BE62-A6FE97F9F176}" v="403" dt="2023-08-20T14:51:42.540"/>
    <p1510:client id="{9EDFC0EF-B48F-495F-B3F4-F741745D1268}" v="15" dt="2023-08-20T15:34:04.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ggala Jahnavi" userId="0acfe30ca3cebffc" providerId="LiveId" clId="{9EDFC0EF-B48F-495F-B3F4-F741745D1268}"/>
    <pc:docChg chg="undo custSel addSld delSld modSld">
      <pc:chgData name="Buggala Jahnavi" userId="0acfe30ca3cebffc" providerId="LiveId" clId="{9EDFC0EF-B48F-495F-B3F4-F741745D1268}" dt="2023-08-20T15:47:06.513" v="179" actId="115"/>
      <pc:docMkLst>
        <pc:docMk/>
      </pc:docMkLst>
      <pc:sldChg chg="addSp delSp modSp mod">
        <pc:chgData name="Buggala Jahnavi" userId="0acfe30ca3cebffc" providerId="LiveId" clId="{9EDFC0EF-B48F-495F-B3F4-F741745D1268}" dt="2023-08-20T15:38:00.051" v="172" actId="1036"/>
        <pc:sldMkLst>
          <pc:docMk/>
          <pc:sldMk cId="0" sldId="256"/>
        </pc:sldMkLst>
        <pc:spChg chg="add mod">
          <ac:chgData name="Buggala Jahnavi" userId="0acfe30ca3cebffc" providerId="LiveId" clId="{9EDFC0EF-B48F-495F-B3F4-F741745D1268}" dt="2023-08-20T15:38:00.051" v="172" actId="1036"/>
          <ac:spMkLst>
            <pc:docMk/>
            <pc:sldMk cId="0" sldId="256"/>
            <ac:spMk id="4" creationId="{348A4A54-5445-150C-F227-A3F1209DDE52}"/>
          </ac:spMkLst>
        </pc:spChg>
        <pc:picChg chg="add del">
          <ac:chgData name="Buggala Jahnavi" userId="0acfe30ca3cebffc" providerId="LiveId" clId="{9EDFC0EF-B48F-495F-B3F4-F741745D1268}" dt="2023-08-20T15:27:51.658" v="1" actId="478"/>
          <ac:picMkLst>
            <pc:docMk/>
            <pc:sldMk cId="0" sldId="256"/>
            <ac:picMk id="3" creationId="{14D8BCE7-F6AE-45A4-54E6-5955BCC17E2A}"/>
          </ac:picMkLst>
        </pc:picChg>
      </pc:sldChg>
      <pc:sldChg chg="delSp mod">
        <pc:chgData name="Buggala Jahnavi" userId="0acfe30ca3cebffc" providerId="LiveId" clId="{9EDFC0EF-B48F-495F-B3F4-F741745D1268}" dt="2023-08-20T15:45:55.773" v="174" actId="478"/>
        <pc:sldMkLst>
          <pc:docMk/>
          <pc:sldMk cId="0" sldId="257"/>
        </pc:sldMkLst>
        <pc:spChg chg="del">
          <ac:chgData name="Buggala Jahnavi" userId="0acfe30ca3cebffc" providerId="LiveId" clId="{9EDFC0EF-B48F-495F-B3F4-F741745D1268}" dt="2023-08-20T15:45:55.773" v="174" actId="478"/>
          <ac:spMkLst>
            <pc:docMk/>
            <pc:sldMk cId="0" sldId="257"/>
            <ac:spMk id="198" creationId="{00000000-0000-0000-0000-000000000000}"/>
          </ac:spMkLst>
        </pc:spChg>
        <pc:spChg chg="del">
          <ac:chgData name="Buggala Jahnavi" userId="0acfe30ca3cebffc" providerId="LiveId" clId="{9EDFC0EF-B48F-495F-B3F4-F741745D1268}" dt="2023-08-20T15:45:53.921" v="173" actId="478"/>
          <ac:spMkLst>
            <pc:docMk/>
            <pc:sldMk cId="0" sldId="257"/>
            <ac:spMk id="199" creationId="{00000000-0000-0000-0000-000000000000}"/>
          </ac:spMkLst>
        </pc:spChg>
      </pc:sldChg>
      <pc:sldChg chg="delSp modSp mod">
        <pc:chgData name="Buggala Jahnavi" userId="0acfe30ca3cebffc" providerId="LiveId" clId="{9EDFC0EF-B48F-495F-B3F4-F741745D1268}" dt="2023-08-20T15:47:06.513" v="179" actId="115"/>
        <pc:sldMkLst>
          <pc:docMk/>
          <pc:sldMk cId="0" sldId="259"/>
        </pc:sldMkLst>
        <pc:spChg chg="del">
          <ac:chgData name="Buggala Jahnavi" userId="0acfe30ca3cebffc" providerId="LiveId" clId="{9EDFC0EF-B48F-495F-B3F4-F741745D1268}" dt="2023-08-20T15:46:02.079" v="176" actId="478"/>
          <ac:spMkLst>
            <pc:docMk/>
            <pc:sldMk cId="0" sldId="259"/>
            <ac:spMk id="225" creationId="{00000000-0000-0000-0000-000000000000}"/>
          </ac:spMkLst>
        </pc:spChg>
        <pc:spChg chg="del">
          <ac:chgData name="Buggala Jahnavi" userId="0acfe30ca3cebffc" providerId="LiveId" clId="{9EDFC0EF-B48F-495F-B3F4-F741745D1268}" dt="2023-08-20T15:46:00.322" v="175" actId="478"/>
          <ac:spMkLst>
            <pc:docMk/>
            <pc:sldMk cId="0" sldId="259"/>
            <ac:spMk id="226" creationId="{00000000-0000-0000-0000-000000000000}"/>
          </ac:spMkLst>
        </pc:spChg>
        <pc:spChg chg="mod">
          <ac:chgData name="Buggala Jahnavi" userId="0acfe30ca3cebffc" providerId="LiveId" clId="{9EDFC0EF-B48F-495F-B3F4-F741745D1268}" dt="2023-08-20T15:47:06.513" v="179" actId="115"/>
          <ac:spMkLst>
            <pc:docMk/>
            <pc:sldMk cId="0" sldId="259"/>
            <ac:spMk id="230" creationId="{00000000-0000-0000-0000-000000000000}"/>
          </ac:spMkLst>
        </pc:spChg>
      </pc:sldChg>
      <pc:sldChg chg="delSp mod">
        <pc:chgData name="Buggala Jahnavi" userId="0acfe30ca3cebffc" providerId="LiveId" clId="{9EDFC0EF-B48F-495F-B3F4-F741745D1268}" dt="2023-08-20T15:46:09.285" v="178" actId="478"/>
        <pc:sldMkLst>
          <pc:docMk/>
          <pc:sldMk cId="0" sldId="260"/>
        </pc:sldMkLst>
        <pc:spChg chg="del">
          <ac:chgData name="Buggala Jahnavi" userId="0acfe30ca3cebffc" providerId="LiveId" clId="{9EDFC0EF-B48F-495F-B3F4-F741745D1268}" dt="2023-08-20T15:46:09.285" v="178" actId="478"/>
          <ac:spMkLst>
            <pc:docMk/>
            <pc:sldMk cId="0" sldId="260"/>
            <ac:spMk id="236" creationId="{00000000-0000-0000-0000-000000000000}"/>
          </ac:spMkLst>
        </pc:spChg>
        <pc:spChg chg="del">
          <ac:chgData name="Buggala Jahnavi" userId="0acfe30ca3cebffc" providerId="LiveId" clId="{9EDFC0EF-B48F-495F-B3F4-F741745D1268}" dt="2023-08-20T15:46:06.975" v="177" actId="478"/>
          <ac:spMkLst>
            <pc:docMk/>
            <pc:sldMk cId="0" sldId="260"/>
            <ac:spMk id="237" creationId="{00000000-0000-0000-0000-000000000000}"/>
          </ac:spMkLst>
        </pc:spChg>
      </pc:sldChg>
      <pc:sldChg chg="addSp modSp mod">
        <pc:chgData name="Buggala Jahnavi" userId="0acfe30ca3cebffc" providerId="LiveId" clId="{9EDFC0EF-B48F-495F-B3F4-F741745D1268}" dt="2023-08-20T15:36:31.823" v="168" actId="1076"/>
        <pc:sldMkLst>
          <pc:docMk/>
          <pc:sldMk cId="1566316353" sldId="264"/>
        </pc:sldMkLst>
        <pc:spChg chg="add mod">
          <ac:chgData name="Buggala Jahnavi" userId="0acfe30ca3cebffc" providerId="LiveId" clId="{9EDFC0EF-B48F-495F-B3F4-F741745D1268}" dt="2023-08-20T15:36:31.823" v="168" actId="1076"/>
          <ac:spMkLst>
            <pc:docMk/>
            <pc:sldMk cId="1566316353" sldId="264"/>
            <ac:spMk id="3" creationId="{75895BC1-608D-71CC-2E71-16F4D2A9C514}"/>
          </ac:spMkLst>
        </pc:spChg>
        <pc:spChg chg="add mod">
          <ac:chgData name="Buggala Jahnavi" userId="0acfe30ca3cebffc" providerId="LiveId" clId="{9EDFC0EF-B48F-495F-B3F4-F741745D1268}" dt="2023-08-20T15:31:29.357" v="95" actId="1076"/>
          <ac:spMkLst>
            <pc:docMk/>
            <pc:sldMk cId="1566316353" sldId="264"/>
            <ac:spMk id="5" creationId="{030BDACD-8448-D4E0-46C1-D3202A73C5FF}"/>
          </ac:spMkLst>
        </pc:spChg>
        <pc:spChg chg="mod">
          <ac:chgData name="Buggala Jahnavi" userId="0acfe30ca3cebffc" providerId="LiveId" clId="{9EDFC0EF-B48F-495F-B3F4-F741745D1268}" dt="2023-08-20T15:28:57.190" v="67" actId="20577"/>
          <ac:spMkLst>
            <pc:docMk/>
            <pc:sldMk cId="1566316353" sldId="264"/>
            <ac:spMk id="6" creationId="{D878F361-DC93-C791-E4F8-7D546F4D03A5}"/>
          </ac:spMkLst>
        </pc:spChg>
        <pc:spChg chg="add mod">
          <ac:chgData name="Buggala Jahnavi" userId="0acfe30ca3cebffc" providerId="LiveId" clId="{9EDFC0EF-B48F-495F-B3F4-F741745D1268}" dt="2023-08-20T15:35:58.751" v="162" actId="3062"/>
          <ac:spMkLst>
            <pc:docMk/>
            <pc:sldMk cId="1566316353" sldId="264"/>
            <ac:spMk id="7" creationId="{78569919-EE2B-5CAA-D707-4709448AACD8}"/>
          </ac:spMkLst>
        </pc:spChg>
      </pc:sldChg>
      <pc:sldChg chg="new del">
        <pc:chgData name="Buggala Jahnavi" userId="0acfe30ca3cebffc" providerId="LiveId" clId="{9EDFC0EF-B48F-495F-B3F4-F741745D1268}" dt="2023-08-20T15:36:38.676" v="169" actId="47"/>
        <pc:sldMkLst>
          <pc:docMk/>
          <pc:sldMk cId="4078134867"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969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public.tableau.com/app/profile/buggala.jahnavi/viz/CropVSProductiondashboard/Dashboard2?publish=yes" TargetMode="External"/><Relationship Id="rId3" Type="http://schemas.openxmlformats.org/officeDocument/2006/relationships/hyperlink" Target="https://public.tableau.com/app/profile/buggala.jahnavi/viz/CropVSProduction/CropvsProduction?publish=yes" TargetMode="External"/><Relationship Id="rId7" Type="http://schemas.openxmlformats.org/officeDocument/2006/relationships/hyperlink" Target="https://public.tableau.com/app/profile/buggala.jahnavi/viz/SeasonVSProduction/SeasonvsProduction?publish=yes" TargetMode="External"/><Relationship Id="rId2" Type="http://schemas.openxmlformats.org/officeDocument/2006/relationships/hyperlink" Target="https://colab.research.google.com/drive/1RBc9vmpXcsHeHxxveYBu0svbCV59UR8m?usp=sharing" TargetMode="External"/><Relationship Id="rId1" Type="http://schemas.openxmlformats.org/officeDocument/2006/relationships/slideLayout" Target="../slideLayouts/slideLayout3.xml"/><Relationship Id="rId6" Type="http://schemas.openxmlformats.org/officeDocument/2006/relationships/hyperlink" Target="https://public.tableau.com/app/profile/buggala.jahnavi/viz/CropGrownineachstate/Cropgrownineachstate?publish=yes" TargetMode="External"/><Relationship Id="rId11" Type="http://schemas.openxmlformats.org/officeDocument/2006/relationships/hyperlink" Target="https://public.tableau.com/app/profile/buggala.jahnavi/viz/Story1_16925307992500/CropProduction?publish=yes" TargetMode="External"/><Relationship Id="rId5" Type="http://schemas.openxmlformats.org/officeDocument/2006/relationships/hyperlink" Target="https://public.tableau.com/app/profile/buggala.jahnavi/viz/Productionineachstate/Productionineachstate?publish=yes" TargetMode="External"/><Relationship Id="rId10" Type="http://schemas.openxmlformats.org/officeDocument/2006/relationships/hyperlink" Target="https://public.tableau.com/app/profile/buggala.jahnavi/viz/StateCropStory/StateCropStory?publish=yes" TargetMode="External"/><Relationship Id="rId4" Type="http://schemas.openxmlformats.org/officeDocument/2006/relationships/hyperlink" Target="https://public.tableau.com/app/profile/buggala.jahnavi/viz/StateVSCrop/StatevsCrop?publish=yes" TargetMode="External"/><Relationship Id="rId9" Type="http://schemas.openxmlformats.org/officeDocument/2006/relationships/hyperlink" Target="https://public.tableau.com/app/profile/buggala.jahnavi/viz/dashboard2_16925303796420/Dashboard3?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UpDiag">
          <a:fgClr>
            <a:schemeClr val="lt1"/>
          </a:fgClr>
          <a:bgClr>
            <a:schemeClr val="bg1"/>
          </a:bgClr>
        </a:pattFill>
        <a:effectLst/>
      </p:bgPr>
    </p:bg>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IN" dirty="0"/>
              <a:t>Crop Production Analysis in India</a:t>
            </a:r>
            <a:endParaRPr dirty="0"/>
          </a:p>
        </p:txBody>
      </p:sp>
      <p:sp>
        <p:nvSpPr>
          <p:cNvPr id="4" name="Google Shape;197;p2">
            <a:extLst>
              <a:ext uri="{FF2B5EF4-FFF2-40B4-BE49-F238E27FC236}">
                <a16:creationId xmlns:a16="http://schemas.microsoft.com/office/drawing/2014/main" id="{348A4A54-5445-150C-F227-A3F1209DDE52}"/>
              </a:ext>
            </a:extLst>
          </p:cNvPr>
          <p:cNvSpPr txBox="1">
            <a:spLocks/>
          </p:cNvSpPr>
          <p:nvPr/>
        </p:nvSpPr>
        <p:spPr>
          <a:xfrm>
            <a:off x="2480771" y="5035641"/>
            <a:ext cx="6567158" cy="212016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just">
              <a:lnSpc>
                <a:spcPct val="150000"/>
              </a:lnSpc>
              <a:spcBef>
                <a:spcPts val="0"/>
              </a:spcBef>
              <a:buClr>
                <a:schemeClr val="lt1"/>
              </a:buClr>
              <a:buSzPts val="1800"/>
            </a:pPr>
            <a:r>
              <a:rPr lang="en-US" sz="2000" dirty="0">
                <a:solidFill>
                  <a:schemeClr val="tx1"/>
                </a:solidFill>
              </a:rPr>
              <a:t>Name: Buggala Jahnavi</a:t>
            </a:r>
          </a:p>
          <a:p>
            <a:pPr marL="0" indent="0" algn="just">
              <a:lnSpc>
                <a:spcPct val="150000"/>
              </a:lnSpc>
              <a:spcBef>
                <a:spcPts val="0"/>
              </a:spcBef>
              <a:buClr>
                <a:schemeClr val="lt1"/>
              </a:buClr>
              <a:buSzPts val="1800"/>
            </a:pPr>
            <a:r>
              <a:rPr lang="en-US" sz="2000" dirty="0">
                <a:solidFill>
                  <a:schemeClr val="tx1"/>
                </a:solidFill>
              </a:rPr>
              <a:t>Internship ID: </a:t>
            </a:r>
            <a:r>
              <a:rPr lang="en-IN" sz="2000" dirty="0">
                <a:solidFill>
                  <a:schemeClr val="tx1"/>
                </a:solidFill>
              </a:rPr>
              <a:t>CRIN2301981</a:t>
            </a:r>
            <a:endParaRPr lang="en-US"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lt1"/>
              </a:buClr>
              <a:buSzPts val="1800"/>
              <a:buNone/>
            </a:pPr>
            <a:r>
              <a:rPr lang="en-US" sz="2000" b="0" i="0" dirty="0">
                <a:solidFill>
                  <a:schemeClr val="bg1"/>
                </a:solidFill>
                <a:effectLst/>
                <a:latin typeface="Söhne"/>
              </a:rPr>
              <a:t>Crop production analysis in India involves studying various aspects of agricultural practices, yields, and trends to understand the performance and challenges of crop cultivation in the country. This analysis provides valuable insights into factors affecting crop production, helps policymakers make informed decisions, and assists farmers in optimizing their agricultural practices.</a:t>
            </a:r>
            <a:endParaRPr sz="2000" dirty="0">
              <a:solidFill>
                <a:schemeClr val="bg1"/>
              </a:solidFill>
            </a:endParaRPr>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Main KPIs</a:t>
            </a:r>
            <a:endParaRPr/>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400"/>
              <a:buNone/>
            </a:pPr>
            <a:r>
              <a:rPr lang="en-IN" dirty="0"/>
              <a:t>Seasons- Different Seasons of Crops</a:t>
            </a:r>
          </a:p>
          <a:p>
            <a:pPr marL="0" lvl="0" indent="0" algn="l" rtl="0">
              <a:lnSpc>
                <a:spcPct val="90000"/>
              </a:lnSpc>
              <a:spcBef>
                <a:spcPts val="1000"/>
              </a:spcBef>
              <a:spcAft>
                <a:spcPts val="0"/>
              </a:spcAft>
              <a:buClr>
                <a:schemeClr val="dk1"/>
              </a:buClr>
              <a:buSzPts val="2400"/>
              <a:buNone/>
            </a:pPr>
            <a:r>
              <a:rPr lang="en-IN" dirty="0"/>
              <a:t>States- States in India</a:t>
            </a:r>
          </a:p>
          <a:p>
            <a:pPr marL="0" lvl="0" indent="0" algn="l" rtl="0">
              <a:lnSpc>
                <a:spcPct val="90000"/>
              </a:lnSpc>
              <a:spcBef>
                <a:spcPts val="1000"/>
              </a:spcBef>
              <a:spcAft>
                <a:spcPts val="0"/>
              </a:spcAft>
              <a:buClr>
                <a:schemeClr val="dk1"/>
              </a:buClr>
              <a:buSzPts val="2400"/>
              <a:buNone/>
            </a:pPr>
            <a:r>
              <a:rPr lang="en-IN" dirty="0"/>
              <a:t>Crops- Different crops grown all over India</a:t>
            </a:r>
          </a:p>
          <a:p>
            <a:pPr marL="0" lvl="0" indent="0" algn="l" rtl="0">
              <a:lnSpc>
                <a:spcPct val="90000"/>
              </a:lnSpc>
              <a:spcBef>
                <a:spcPts val="1000"/>
              </a:spcBef>
              <a:spcAft>
                <a:spcPts val="0"/>
              </a:spcAft>
              <a:buClr>
                <a:schemeClr val="dk1"/>
              </a:buClr>
              <a:buSzPts val="2400"/>
              <a:buNone/>
            </a:pPr>
            <a:endParaRPr lang="en-IN" dirty="0"/>
          </a:p>
          <a:p>
            <a:pPr marL="0" lvl="0" indent="0" algn="l" rtl="0">
              <a:lnSpc>
                <a:spcPct val="90000"/>
              </a:lnSpc>
              <a:spcBef>
                <a:spcPts val="1000"/>
              </a:spcBef>
              <a:spcAft>
                <a:spcPts val="0"/>
              </a:spcAft>
              <a:buClr>
                <a:schemeClr val="dk1"/>
              </a:buClr>
              <a:buSzPts val="2400"/>
              <a:buNone/>
            </a:pPr>
            <a:r>
              <a:rPr lang="en-IN" u="sng" dirty="0"/>
              <a:t>Insights drawn: </a:t>
            </a:r>
          </a:p>
          <a:p>
            <a:pPr marL="0" lvl="0" indent="0" algn="l" rtl="0">
              <a:lnSpc>
                <a:spcPct val="90000"/>
              </a:lnSpc>
              <a:spcBef>
                <a:spcPts val="1000"/>
              </a:spcBef>
              <a:spcAft>
                <a:spcPts val="0"/>
              </a:spcAft>
              <a:buClr>
                <a:schemeClr val="dk1"/>
              </a:buClr>
              <a:buSzPts val="2400"/>
              <a:buNone/>
            </a:pPr>
            <a:r>
              <a:rPr lang="en-IN" dirty="0"/>
              <a:t>Major crop grown in India are wheat, rice and jowar in the states Madhya Pradesh, Punjab, Maharashtra.</a:t>
            </a:r>
          </a:p>
          <a:p>
            <a:pPr marL="0" lvl="0" indent="0" algn="l" rtl="0">
              <a:lnSpc>
                <a:spcPct val="90000"/>
              </a:lnSpc>
              <a:spcBef>
                <a:spcPts val="1000"/>
              </a:spcBef>
              <a:spcAft>
                <a:spcPts val="0"/>
              </a:spcAft>
              <a:buClr>
                <a:schemeClr val="dk1"/>
              </a:buClr>
              <a:buSzPts val="2400"/>
              <a:buNone/>
            </a:pPr>
            <a:r>
              <a:rPr lang="en-IN" dirty="0"/>
              <a:t>Highest Crop Production of the country is from Uttar Pradesh.</a:t>
            </a:r>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Mock – up Dashboard</a:t>
            </a:r>
            <a:endParaRPr/>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3" name="Picture 2">
            <a:extLst>
              <a:ext uri="{FF2B5EF4-FFF2-40B4-BE49-F238E27FC236}">
                <a16:creationId xmlns:a16="http://schemas.microsoft.com/office/drawing/2014/main" id="{1886E0EA-6F46-B065-E87C-B76B8149A2DE}"/>
              </a:ext>
            </a:extLst>
          </p:cNvPr>
          <p:cNvPicPr>
            <a:picLocks noChangeAspect="1"/>
          </p:cNvPicPr>
          <p:nvPr/>
        </p:nvPicPr>
        <p:blipFill>
          <a:blip r:embed="rId3"/>
          <a:stretch>
            <a:fillRect/>
          </a:stretch>
        </p:blipFill>
        <p:spPr>
          <a:xfrm>
            <a:off x="1167492" y="1706563"/>
            <a:ext cx="5060118" cy="4595258"/>
          </a:xfrm>
          <a:prstGeom prst="rect">
            <a:avLst/>
          </a:prstGeom>
        </p:spPr>
      </p:pic>
      <p:pic>
        <p:nvPicPr>
          <p:cNvPr id="5" name="Picture 4">
            <a:extLst>
              <a:ext uri="{FF2B5EF4-FFF2-40B4-BE49-F238E27FC236}">
                <a16:creationId xmlns:a16="http://schemas.microsoft.com/office/drawing/2014/main" id="{6CF0A0A3-DC65-9405-C42E-D76B7D9093C1}"/>
              </a:ext>
            </a:extLst>
          </p:cNvPr>
          <p:cNvPicPr>
            <a:picLocks noChangeAspect="1"/>
          </p:cNvPicPr>
          <p:nvPr/>
        </p:nvPicPr>
        <p:blipFill>
          <a:blip r:embed="rId4"/>
          <a:stretch>
            <a:fillRect/>
          </a:stretch>
        </p:blipFill>
        <p:spPr>
          <a:xfrm>
            <a:off x="6514958" y="1601078"/>
            <a:ext cx="3276884" cy="45266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1025936" y="136525"/>
            <a:ext cx="4720524" cy="68847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t>My Design</a:t>
            </a:r>
            <a:endParaRPr sz="4000" dirty="0"/>
          </a:p>
        </p:txBody>
      </p:sp>
      <p:sp>
        <p:nvSpPr>
          <p:cNvPr id="250" name="Google Shape;250;p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5" name="Picture 4">
            <a:extLst>
              <a:ext uri="{FF2B5EF4-FFF2-40B4-BE49-F238E27FC236}">
                <a16:creationId xmlns:a16="http://schemas.microsoft.com/office/drawing/2014/main" id="{D3BB1F9B-1478-F3AF-1923-0F0C15D9323A}"/>
              </a:ext>
            </a:extLst>
          </p:cNvPr>
          <p:cNvPicPr>
            <a:picLocks noChangeAspect="1"/>
          </p:cNvPicPr>
          <p:nvPr/>
        </p:nvPicPr>
        <p:blipFill>
          <a:blip r:embed="rId3"/>
          <a:stretch>
            <a:fillRect/>
          </a:stretch>
        </p:blipFill>
        <p:spPr>
          <a:xfrm>
            <a:off x="62217" y="1182822"/>
            <a:ext cx="12026319" cy="5448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1025936" y="136525"/>
            <a:ext cx="4720524" cy="68847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sz="4000" dirty="0"/>
              <a:t>My Design</a:t>
            </a:r>
            <a:endParaRPr sz="4000"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3" name="Picture 2">
            <a:extLst>
              <a:ext uri="{FF2B5EF4-FFF2-40B4-BE49-F238E27FC236}">
                <a16:creationId xmlns:a16="http://schemas.microsoft.com/office/drawing/2014/main" id="{F208A12B-B760-E930-D116-750A7D2DD168}"/>
              </a:ext>
            </a:extLst>
          </p:cNvPr>
          <p:cNvPicPr>
            <a:picLocks noChangeAspect="1"/>
          </p:cNvPicPr>
          <p:nvPr/>
        </p:nvPicPr>
        <p:blipFill>
          <a:blip r:embed="rId3"/>
          <a:stretch>
            <a:fillRect/>
          </a:stretch>
        </p:blipFill>
        <p:spPr>
          <a:xfrm>
            <a:off x="381000" y="998692"/>
            <a:ext cx="5860288" cy="5540220"/>
          </a:xfrm>
          <a:prstGeom prst="rect">
            <a:avLst/>
          </a:prstGeom>
        </p:spPr>
      </p:pic>
    </p:spTree>
    <p:extLst>
      <p:ext uri="{BB962C8B-B14F-4D97-AF65-F5344CB8AC3E}">
        <p14:creationId xmlns:p14="http://schemas.microsoft.com/office/powerpoint/2010/main" val="163001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8F4246-4F3C-F7F5-FBD8-A082026737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9" name="Picture 8">
            <a:extLst>
              <a:ext uri="{FF2B5EF4-FFF2-40B4-BE49-F238E27FC236}">
                <a16:creationId xmlns:a16="http://schemas.microsoft.com/office/drawing/2014/main" id="{31DD5E2E-FAC5-008B-C01A-1620C3A4A0A9}"/>
              </a:ext>
            </a:extLst>
          </p:cNvPr>
          <p:cNvPicPr>
            <a:picLocks noChangeAspect="1"/>
          </p:cNvPicPr>
          <p:nvPr/>
        </p:nvPicPr>
        <p:blipFill>
          <a:blip r:embed="rId2"/>
          <a:stretch>
            <a:fillRect/>
          </a:stretch>
        </p:blipFill>
        <p:spPr>
          <a:xfrm>
            <a:off x="1258041" y="492678"/>
            <a:ext cx="8702794" cy="5654530"/>
          </a:xfrm>
          <a:prstGeom prst="rect">
            <a:avLst/>
          </a:prstGeom>
        </p:spPr>
      </p:pic>
    </p:spTree>
    <p:extLst>
      <p:ext uri="{BB962C8B-B14F-4D97-AF65-F5344CB8AC3E}">
        <p14:creationId xmlns:p14="http://schemas.microsoft.com/office/powerpoint/2010/main" val="346596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A6324A-9AF8-AF36-7A47-6399AB45EB9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89B572D-A4DC-FB04-30F8-D0CE015421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ext Placeholder 5">
            <a:extLst>
              <a:ext uri="{FF2B5EF4-FFF2-40B4-BE49-F238E27FC236}">
                <a16:creationId xmlns:a16="http://schemas.microsoft.com/office/drawing/2014/main" id="{59388EF2-355B-BEA4-2FE8-8EB28EFCBCCD}"/>
              </a:ext>
            </a:extLst>
          </p:cNvPr>
          <p:cNvSpPr>
            <a:spLocks noGrp="1"/>
          </p:cNvSpPr>
          <p:nvPr>
            <p:ph type="body" idx="3"/>
          </p:nvPr>
        </p:nvSpPr>
        <p:spPr/>
        <p:txBody>
          <a:bodyPr/>
          <a:lstStyle/>
          <a:p>
            <a:endParaRPr lang="en-IN"/>
          </a:p>
        </p:txBody>
      </p:sp>
      <p:pic>
        <p:nvPicPr>
          <p:cNvPr id="9" name="Picture 8">
            <a:extLst>
              <a:ext uri="{FF2B5EF4-FFF2-40B4-BE49-F238E27FC236}">
                <a16:creationId xmlns:a16="http://schemas.microsoft.com/office/drawing/2014/main" id="{C258FB13-BEBD-8A61-804D-76DB3D3240AB}"/>
              </a:ext>
            </a:extLst>
          </p:cNvPr>
          <p:cNvPicPr>
            <a:picLocks noChangeAspect="1"/>
          </p:cNvPicPr>
          <p:nvPr/>
        </p:nvPicPr>
        <p:blipFill>
          <a:blip r:embed="rId2"/>
          <a:stretch>
            <a:fillRect/>
          </a:stretch>
        </p:blipFill>
        <p:spPr>
          <a:xfrm>
            <a:off x="1320983" y="475931"/>
            <a:ext cx="5707875" cy="5738357"/>
          </a:xfrm>
          <a:prstGeom prst="rect">
            <a:avLst/>
          </a:prstGeom>
        </p:spPr>
      </p:pic>
    </p:spTree>
    <p:extLst>
      <p:ext uri="{BB962C8B-B14F-4D97-AF65-F5344CB8AC3E}">
        <p14:creationId xmlns:p14="http://schemas.microsoft.com/office/powerpoint/2010/main" val="160951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B238-32BD-FEE9-2DE9-CEF3A915484D}"/>
              </a:ext>
            </a:extLst>
          </p:cNvPr>
          <p:cNvSpPr>
            <a:spLocks noGrp="1"/>
          </p:cNvSpPr>
          <p:nvPr>
            <p:ph type="title"/>
          </p:nvPr>
        </p:nvSpPr>
        <p:spPr/>
        <p:txBody>
          <a:bodyPr/>
          <a:lstStyle/>
          <a:p>
            <a:r>
              <a:rPr lang="en-IN" dirty="0"/>
              <a:t>References</a:t>
            </a:r>
          </a:p>
        </p:txBody>
      </p:sp>
      <p:sp>
        <p:nvSpPr>
          <p:cNvPr id="4" name="Slide Number Placeholder 3">
            <a:extLst>
              <a:ext uri="{FF2B5EF4-FFF2-40B4-BE49-F238E27FC236}">
                <a16:creationId xmlns:a16="http://schemas.microsoft.com/office/drawing/2014/main" id="{9E762C0C-B2CC-5FAF-D849-11A5433FE8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Text Placeholder 5">
            <a:extLst>
              <a:ext uri="{FF2B5EF4-FFF2-40B4-BE49-F238E27FC236}">
                <a16:creationId xmlns:a16="http://schemas.microsoft.com/office/drawing/2014/main" id="{D878F361-DC93-C791-E4F8-7D546F4D03A5}"/>
              </a:ext>
            </a:extLst>
          </p:cNvPr>
          <p:cNvSpPr>
            <a:spLocks noGrp="1"/>
          </p:cNvSpPr>
          <p:nvPr>
            <p:ph type="body" idx="3"/>
          </p:nvPr>
        </p:nvSpPr>
        <p:spPr/>
        <p:txBody>
          <a:bodyPr/>
          <a:lstStyle/>
          <a:p>
            <a:r>
              <a:rPr lang="en-IN" dirty="0" err="1"/>
              <a:t>Colab</a:t>
            </a:r>
            <a:r>
              <a:rPr lang="en-IN" dirty="0"/>
              <a:t> Link:</a:t>
            </a:r>
          </a:p>
        </p:txBody>
      </p:sp>
      <p:sp>
        <p:nvSpPr>
          <p:cNvPr id="3" name="Google Shape;197;p2">
            <a:extLst>
              <a:ext uri="{FF2B5EF4-FFF2-40B4-BE49-F238E27FC236}">
                <a16:creationId xmlns:a16="http://schemas.microsoft.com/office/drawing/2014/main" id="{75895BC1-608D-71CC-2E71-16F4D2A9C514}"/>
              </a:ext>
            </a:extLst>
          </p:cNvPr>
          <p:cNvSpPr txBox="1">
            <a:spLocks/>
          </p:cNvSpPr>
          <p:nvPr/>
        </p:nvSpPr>
        <p:spPr>
          <a:xfrm>
            <a:off x="3201525" y="2141657"/>
            <a:ext cx="8693364" cy="52251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just">
              <a:lnSpc>
                <a:spcPct val="150000"/>
              </a:lnSpc>
              <a:spcBef>
                <a:spcPts val="0"/>
              </a:spcBef>
              <a:buClr>
                <a:schemeClr val="lt1"/>
              </a:buClr>
              <a:buSzPts val="1800"/>
            </a:pPr>
            <a:r>
              <a:rPr lang="en-US" sz="1100" b="1" dirty="0">
                <a:ln/>
                <a:solidFill>
                  <a:schemeClr val="accent3"/>
                </a:solidFill>
                <a:hlinkClick r:id="rId2">
                  <a:extLst>
                    <a:ext uri="{A12FA001-AC4F-418D-AE19-62706E023703}">
                      <ahyp:hlinkClr xmlns:ahyp="http://schemas.microsoft.com/office/drawing/2018/hyperlinkcolor" val="tx"/>
                    </a:ext>
                  </a:extLst>
                </a:hlinkClick>
              </a:rPr>
              <a:t>https://colab.research.google.com/drive/1RBc9vmpXcsHeHxxveYBu0svbCV59UR8m?usp=sharing</a:t>
            </a:r>
            <a:endParaRPr lang="en-US" sz="1100" b="1" dirty="0">
              <a:ln/>
              <a:solidFill>
                <a:schemeClr val="accent3"/>
              </a:solidFill>
            </a:endParaRPr>
          </a:p>
        </p:txBody>
      </p:sp>
      <p:sp>
        <p:nvSpPr>
          <p:cNvPr id="5" name="Text Placeholder 5">
            <a:extLst>
              <a:ext uri="{FF2B5EF4-FFF2-40B4-BE49-F238E27FC236}">
                <a16:creationId xmlns:a16="http://schemas.microsoft.com/office/drawing/2014/main" id="{030BDACD-8448-D4E0-46C1-D3202A73C5FF}"/>
              </a:ext>
            </a:extLst>
          </p:cNvPr>
          <p:cNvSpPr txBox="1">
            <a:spLocks/>
          </p:cNvSpPr>
          <p:nvPr/>
        </p:nvSpPr>
        <p:spPr>
          <a:xfrm>
            <a:off x="1167492" y="2528203"/>
            <a:ext cx="4663440" cy="5225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IN" dirty="0"/>
              <a:t>Tableau Links:</a:t>
            </a:r>
          </a:p>
        </p:txBody>
      </p:sp>
      <p:sp>
        <p:nvSpPr>
          <p:cNvPr id="7" name="Google Shape;197;p2">
            <a:extLst>
              <a:ext uri="{FF2B5EF4-FFF2-40B4-BE49-F238E27FC236}">
                <a16:creationId xmlns:a16="http://schemas.microsoft.com/office/drawing/2014/main" id="{78569919-EE2B-5CAA-D707-4709448AACD8}"/>
              </a:ext>
            </a:extLst>
          </p:cNvPr>
          <p:cNvSpPr txBox="1">
            <a:spLocks/>
          </p:cNvSpPr>
          <p:nvPr/>
        </p:nvSpPr>
        <p:spPr>
          <a:xfrm>
            <a:off x="1459911" y="3088585"/>
            <a:ext cx="9982671" cy="2104200"/>
          </a:xfrm>
          <a:prstGeom prst="rect">
            <a:avLst/>
          </a:prstGeom>
          <a:noFill/>
          <a:ln>
            <a:noFill/>
          </a:ln>
        </p:spPr>
        <p:txBody>
          <a:bodyPr spcFirstLastPara="1" wrap="square" lIns="91425" tIns="45700" rIns="91425" bIns="45700" anchor="t" anchorCtr="0">
            <a:normAutofit fontScale="55000" lnSpcReduction="20000"/>
            <a:scene3d>
              <a:camera prst="orthographicFront"/>
              <a:lightRig rig="harsh" dir="t"/>
            </a:scene3d>
            <a:sp3d extrusionH="57150" prstMaterial="matte">
              <a:bevelT w="63500" h="12700" prst="angle"/>
              <a:contourClr>
                <a:schemeClr val="bg1">
                  <a:lumMod val="65000"/>
                </a:schemeClr>
              </a:contourClr>
            </a:sp3d>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342900" indent="-342900" algn="just">
              <a:lnSpc>
                <a:spcPct val="150000"/>
              </a:lnSpc>
              <a:spcBef>
                <a:spcPts val="0"/>
              </a:spcBef>
              <a:buClr>
                <a:schemeClr val="lt1"/>
              </a:buClr>
              <a:buSzPts val="1800"/>
              <a:buFont typeface="Arial" panose="020B0604020202020204" pitchFamily="34" charset="0"/>
              <a:buChar char="•"/>
            </a:pPr>
            <a:r>
              <a:rPr lang="en-US" sz="2000" b="1" dirty="0">
                <a:ln/>
                <a:solidFill>
                  <a:schemeClr val="accent3"/>
                </a:solidFill>
                <a:hlinkClick r:id="rId3"/>
              </a:rPr>
              <a:t>https://public.tableau.com/app/profile/buggala.jahnavi/viz/CropVSProduction/CropvsProduction?publish=yes</a:t>
            </a:r>
            <a:endParaRPr lang="en-US" sz="2000" b="1" dirty="0">
              <a:ln/>
              <a:solidFill>
                <a:schemeClr val="accent3"/>
              </a:solidFill>
            </a:endParaRPr>
          </a:p>
          <a:p>
            <a:pPr marL="342900" indent="-342900" algn="just">
              <a:lnSpc>
                <a:spcPct val="150000"/>
              </a:lnSpc>
              <a:spcBef>
                <a:spcPts val="0"/>
              </a:spcBef>
              <a:buClr>
                <a:schemeClr val="lt1"/>
              </a:buClr>
              <a:buSzPts val="1800"/>
              <a:buFont typeface="Arial" panose="020B0604020202020204" pitchFamily="34" charset="0"/>
              <a:buChar char="•"/>
            </a:pPr>
            <a:r>
              <a:rPr lang="en-US" sz="2000" b="1" dirty="0">
                <a:ln/>
                <a:solidFill>
                  <a:schemeClr val="accent3"/>
                </a:solidFill>
                <a:hlinkClick r:id="rId4"/>
              </a:rPr>
              <a:t>https://public.tableau.com/app/profile/buggala.jahnavi/viz/StateVSCrop/StatevsCrop?publish=yes</a:t>
            </a:r>
            <a:endParaRPr lang="en-US" sz="2000" b="1" dirty="0">
              <a:ln/>
              <a:solidFill>
                <a:schemeClr val="accent3"/>
              </a:solidFill>
            </a:endParaRPr>
          </a:p>
          <a:p>
            <a:pPr marL="342900" indent="-342900" algn="just">
              <a:lnSpc>
                <a:spcPct val="150000"/>
              </a:lnSpc>
              <a:spcBef>
                <a:spcPts val="0"/>
              </a:spcBef>
              <a:buClr>
                <a:schemeClr val="lt1"/>
              </a:buClr>
              <a:buSzPts val="1800"/>
              <a:buFont typeface="Arial" panose="020B0604020202020204" pitchFamily="34" charset="0"/>
              <a:buChar char="•"/>
            </a:pPr>
            <a:r>
              <a:rPr lang="en-US" sz="2000" b="1" dirty="0">
                <a:ln/>
                <a:solidFill>
                  <a:schemeClr val="accent3"/>
                </a:solidFill>
                <a:hlinkClick r:id="rId5"/>
              </a:rPr>
              <a:t>https://public.tableau.com/app/profile/buggala.jahnavi/viz/Productionineachstate/Productionineachstate?publish=yes</a:t>
            </a:r>
            <a:endParaRPr lang="en-US" sz="2000" b="1" dirty="0">
              <a:ln/>
              <a:solidFill>
                <a:schemeClr val="accent3"/>
              </a:solidFill>
            </a:endParaRPr>
          </a:p>
          <a:p>
            <a:pPr marL="342900" indent="-342900" algn="just">
              <a:lnSpc>
                <a:spcPct val="150000"/>
              </a:lnSpc>
              <a:spcBef>
                <a:spcPts val="0"/>
              </a:spcBef>
              <a:buClr>
                <a:schemeClr val="lt1"/>
              </a:buClr>
              <a:buSzPts val="1800"/>
              <a:buFont typeface="Arial" panose="020B0604020202020204" pitchFamily="34" charset="0"/>
              <a:buChar char="•"/>
            </a:pPr>
            <a:r>
              <a:rPr lang="en-US" sz="2000" b="1" dirty="0">
                <a:ln/>
                <a:solidFill>
                  <a:schemeClr val="accent3"/>
                </a:solidFill>
                <a:hlinkClick r:id="rId6"/>
              </a:rPr>
              <a:t>https://public.tableau.com/app/profile/buggala.jahnavi/viz/CropGrownineachstate/Cropgrownineachstate?publish=yes</a:t>
            </a:r>
            <a:endParaRPr lang="en-US" sz="2000" b="1" dirty="0">
              <a:ln/>
              <a:solidFill>
                <a:schemeClr val="accent3"/>
              </a:solidFill>
            </a:endParaRPr>
          </a:p>
          <a:p>
            <a:pPr marL="342900" indent="-342900" algn="just">
              <a:lnSpc>
                <a:spcPct val="150000"/>
              </a:lnSpc>
              <a:spcBef>
                <a:spcPts val="0"/>
              </a:spcBef>
              <a:buClr>
                <a:schemeClr val="lt1"/>
              </a:buClr>
              <a:buSzPts val="1800"/>
              <a:buFont typeface="Arial" panose="020B0604020202020204" pitchFamily="34" charset="0"/>
              <a:buChar char="•"/>
            </a:pPr>
            <a:r>
              <a:rPr lang="en-US" sz="2000" b="1" dirty="0">
                <a:ln/>
                <a:solidFill>
                  <a:schemeClr val="accent3"/>
                </a:solidFill>
                <a:hlinkClick r:id="rId7"/>
              </a:rPr>
              <a:t>https://public.tableau.com/app/profile/buggala.jahnavi/viz/SeasonVSProduction/SeasonvsProduction?publish=yes</a:t>
            </a:r>
            <a:endParaRPr lang="en-US" sz="2000" b="1" dirty="0">
              <a:ln/>
              <a:solidFill>
                <a:schemeClr val="accent3"/>
              </a:solidFill>
            </a:endParaRPr>
          </a:p>
          <a:p>
            <a:pPr marL="342900" indent="-342900" algn="just">
              <a:lnSpc>
                <a:spcPct val="150000"/>
              </a:lnSpc>
              <a:spcBef>
                <a:spcPts val="0"/>
              </a:spcBef>
              <a:buClr>
                <a:schemeClr val="lt1"/>
              </a:buClr>
              <a:buSzPts val="1800"/>
              <a:buFont typeface="Arial" panose="020B0604020202020204" pitchFamily="34" charset="0"/>
              <a:buChar char="•"/>
            </a:pPr>
            <a:r>
              <a:rPr lang="en-US" sz="2000" b="1" dirty="0">
                <a:ln/>
                <a:solidFill>
                  <a:schemeClr val="accent3"/>
                </a:solidFill>
                <a:hlinkClick r:id="rId8"/>
              </a:rPr>
              <a:t>https://public.tableau.com/app/profile/buggala.jahnavi/viz/CropVSProductiondashboard/Dashboard2?publish=yes</a:t>
            </a:r>
            <a:endParaRPr lang="en-US" sz="2000" b="1" dirty="0">
              <a:ln/>
              <a:solidFill>
                <a:schemeClr val="accent3"/>
              </a:solidFill>
            </a:endParaRPr>
          </a:p>
          <a:p>
            <a:pPr marL="342900" indent="-342900" algn="just">
              <a:lnSpc>
                <a:spcPct val="150000"/>
              </a:lnSpc>
              <a:spcBef>
                <a:spcPts val="0"/>
              </a:spcBef>
              <a:buClr>
                <a:schemeClr val="lt1"/>
              </a:buClr>
              <a:buSzPts val="1800"/>
              <a:buFont typeface="Arial" panose="020B0604020202020204" pitchFamily="34" charset="0"/>
              <a:buChar char="•"/>
            </a:pPr>
            <a:r>
              <a:rPr lang="en-US" sz="2000" b="1" dirty="0">
                <a:ln/>
                <a:solidFill>
                  <a:schemeClr val="accent3"/>
                </a:solidFill>
                <a:hlinkClick r:id="rId9"/>
              </a:rPr>
              <a:t>https://public.tableau.com/app/profile/buggala.jahnavi/viz/dashboard2_16925303796420/Dashboard3?publish=yes</a:t>
            </a:r>
            <a:endParaRPr lang="en-US" sz="2000" b="1" dirty="0">
              <a:ln/>
              <a:solidFill>
                <a:schemeClr val="accent3"/>
              </a:solidFill>
            </a:endParaRPr>
          </a:p>
          <a:p>
            <a:pPr marL="342900" indent="-342900" algn="just">
              <a:lnSpc>
                <a:spcPct val="150000"/>
              </a:lnSpc>
              <a:spcBef>
                <a:spcPts val="0"/>
              </a:spcBef>
              <a:buClr>
                <a:schemeClr val="lt1"/>
              </a:buClr>
              <a:buSzPts val="1800"/>
              <a:buFont typeface="Arial" panose="020B0604020202020204" pitchFamily="34" charset="0"/>
              <a:buChar char="•"/>
            </a:pPr>
            <a:r>
              <a:rPr lang="en-US" sz="2000" b="1" dirty="0">
                <a:ln/>
                <a:solidFill>
                  <a:schemeClr val="accent3"/>
                </a:solidFill>
                <a:hlinkClick r:id="rId10"/>
              </a:rPr>
              <a:t>https://public.tableau.com/app/profile/buggala.jahnavi/viz/StateCropStory/StateCropStory?publish=yes</a:t>
            </a:r>
            <a:endParaRPr lang="en-US" sz="2000" b="1" dirty="0">
              <a:ln/>
              <a:solidFill>
                <a:schemeClr val="accent3"/>
              </a:solidFill>
            </a:endParaRPr>
          </a:p>
          <a:p>
            <a:pPr marL="342900" indent="-342900" algn="just">
              <a:lnSpc>
                <a:spcPct val="150000"/>
              </a:lnSpc>
              <a:spcBef>
                <a:spcPts val="0"/>
              </a:spcBef>
              <a:buClr>
                <a:schemeClr val="lt1"/>
              </a:buClr>
              <a:buSzPts val="1800"/>
              <a:buFont typeface="Arial" panose="020B0604020202020204" pitchFamily="34" charset="0"/>
              <a:buChar char="•"/>
            </a:pPr>
            <a:r>
              <a:rPr lang="en-US" sz="2000" b="1" dirty="0">
                <a:ln/>
                <a:solidFill>
                  <a:schemeClr val="accent3"/>
                </a:solidFill>
                <a:hlinkClick r:id="rId11"/>
              </a:rPr>
              <a:t>https://public.tableau.com/app/profile/buggala.jahnavi/viz/Story1_16925307992500/CropProduction?publish=yes</a:t>
            </a:r>
            <a:endParaRPr lang="en-US" sz="2000" b="1" dirty="0">
              <a:ln/>
              <a:solidFill>
                <a:schemeClr val="accent3"/>
              </a:solidFill>
            </a:endParaRPr>
          </a:p>
          <a:p>
            <a:pPr marL="342900" indent="-342900" algn="just">
              <a:lnSpc>
                <a:spcPct val="150000"/>
              </a:lnSpc>
              <a:spcBef>
                <a:spcPts val="0"/>
              </a:spcBef>
              <a:buClr>
                <a:schemeClr val="lt1"/>
              </a:buClr>
              <a:buSzPts val="1800"/>
              <a:buFont typeface="Arial" panose="020B0604020202020204" pitchFamily="34" charset="0"/>
              <a:buChar char="•"/>
            </a:pPr>
            <a:endParaRPr lang="en-US" sz="2000" b="1" dirty="0">
              <a:ln/>
              <a:solidFill>
                <a:schemeClr val="accent3"/>
              </a:solidFill>
            </a:endParaRPr>
          </a:p>
        </p:txBody>
      </p:sp>
    </p:spTree>
    <p:extLst>
      <p:ext uri="{BB962C8B-B14F-4D97-AF65-F5344CB8AC3E}">
        <p14:creationId xmlns:p14="http://schemas.microsoft.com/office/powerpoint/2010/main" val="156631635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395</Words>
  <Application>Microsoft Office PowerPoint</Application>
  <PresentationFormat>Widescreen</PresentationFormat>
  <Paragraphs>42</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Söhne</vt:lpstr>
      <vt:lpstr>Arial</vt:lpstr>
      <vt:lpstr>Calibri</vt:lpstr>
      <vt:lpstr>Office Theme</vt:lpstr>
      <vt:lpstr>Crop Production Analysis in India</vt:lpstr>
      <vt:lpstr>Introduction</vt:lpstr>
      <vt:lpstr>Main KPIs</vt:lpstr>
      <vt:lpstr>Mock – up Dashboard</vt:lpstr>
      <vt:lpstr>My Design</vt:lpstr>
      <vt:lpstr>My Design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NAVEEN SRINIVASAN</dc:creator>
  <cp:lastModifiedBy>Buggala Jahnavi</cp:lastModifiedBy>
  <cp:revision>1</cp:revision>
  <dcterms:created xsi:type="dcterms:W3CDTF">2022-12-29T06:36:15Z</dcterms:created>
  <dcterms:modified xsi:type="dcterms:W3CDTF">2023-08-20T15:47:10Z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