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38088-1D52-4AEC-BE62-A6FE97F9F176}" v="403" dt="2023-08-20T14:51:42.540"/>
    <p1510:client id="{E156D048-B5AF-4D54-83BE-71746285AA95}" v="9" dt="2023-08-20T15:41:08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ggala Jahnavi" userId="0acfe30ca3cebffc" providerId="LiveId" clId="{E156D048-B5AF-4D54-83BE-71746285AA95}"/>
    <pc:docChg chg="undo custSel addSld delSld modSld">
      <pc:chgData name="Buggala Jahnavi" userId="0acfe30ca3cebffc" providerId="LiveId" clId="{E156D048-B5AF-4D54-83BE-71746285AA95}" dt="2023-08-20T15:45:27.211" v="42" actId="2696"/>
      <pc:docMkLst>
        <pc:docMk/>
      </pc:docMkLst>
      <pc:sldChg chg="addSp modSp">
        <pc:chgData name="Buggala Jahnavi" userId="0acfe30ca3cebffc" providerId="LiveId" clId="{E156D048-B5AF-4D54-83BE-71746285AA95}" dt="2023-08-20T15:37:41.781" v="0"/>
        <pc:sldMkLst>
          <pc:docMk/>
          <pc:sldMk cId="0" sldId="256"/>
        </pc:sldMkLst>
        <pc:spChg chg="add mod">
          <ac:chgData name="Buggala Jahnavi" userId="0acfe30ca3cebffc" providerId="LiveId" clId="{E156D048-B5AF-4D54-83BE-71746285AA95}" dt="2023-08-20T15:37:41.781" v="0"/>
          <ac:spMkLst>
            <pc:docMk/>
            <pc:sldMk cId="0" sldId="256"/>
            <ac:spMk id="2" creationId="{7FA676CF-23FF-24E7-09F0-32535BF1FCAC}"/>
          </ac:spMkLst>
        </pc:spChg>
      </pc:sldChg>
      <pc:sldChg chg="addSp delSp modSp mod">
        <pc:chgData name="Buggala Jahnavi" userId="0acfe30ca3cebffc" providerId="LiveId" clId="{E156D048-B5AF-4D54-83BE-71746285AA95}" dt="2023-08-20T15:43:18.609" v="41" actId="1076"/>
        <pc:sldMkLst>
          <pc:docMk/>
          <pc:sldMk cId="1566316353" sldId="264"/>
        </pc:sldMkLst>
        <pc:spChg chg="del">
          <ac:chgData name="Buggala Jahnavi" userId="0acfe30ca3cebffc" providerId="LiveId" clId="{E156D048-B5AF-4D54-83BE-71746285AA95}" dt="2023-08-20T15:38:14.561" v="3" actId="478"/>
          <ac:spMkLst>
            <pc:docMk/>
            <pc:sldMk cId="1566316353" sldId="264"/>
            <ac:spMk id="2" creationId="{651BB238-32BD-FEE9-2DE9-CEF3A915484D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3" creationId="{9A950B15-D970-51FE-32C1-81459EAE0A75}"/>
          </ac:spMkLst>
        </pc:spChg>
        <pc:spChg chg="del">
          <ac:chgData name="Buggala Jahnavi" userId="0acfe30ca3cebffc" providerId="LiveId" clId="{E156D048-B5AF-4D54-83BE-71746285AA95}" dt="2023-08-20T15:38:14.561" v="3" actId="478"/>
          <ac:spMkLst>
            <pc:docMk/>
            <pc:sldMk cId="1566316353" sldId="264"/>
            <ac:spMk id="4" creationId="{9E762C0C-B2CC-5FAF-D849-11A5433FE838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5" creationId="{183E4E73-7262-6C99-BE8C-21A5877EABC3}"/>
          </ac:spMkLst>
        </pc:spChg>
        <pc:spChg chg="del">
          <ac:chgData name="Buggala Jahnavi" userId="0acfe30ca3cebffc" providerId="LiveId" clId="{E156D048-B5AF-4D54-83BE-71746285AA95}" dt="2023-08-20T15:38:14.561" v="3" actId="478"/>
          <ac:spMkLst>
            <pc:docMk/>
            <pc:sldMk cId="1566316353" sldId="264"/>
            <ac:spMk id="6" creationId="{D878F361-DC93-C791-E4F8-7D546F4D03A5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7" creationId="{13AF2E85-464B-1FB1-E008-757B51BB40E0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8" creationId="{2B44138F-B843-CBEE-37B6-5C73DECA8869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9" creationId="{EE9F4A2E-A0B7-2352-AF44-3BDFB06816CD}"/>
          </ac:spMkLst>
        </pc:spChg>
        <pc:spChg chg="add del mod">
          <ac:chgData name="Buggala Jahnavi" userId="0acfe30ca3cebffc" providerId="LiveId" clId="{E156D048-B5AF-4D54-83BE-71746285AA95}" dt="2023-08-20T15:38:13.212" v="2"/>
          <ac:spMkLst>
            <pc:docMk/>
            <pc:sldMk cId="1566316353" sldId="264"/>
            <ac:spMk id="10" creationId="{AFA81EED-29D1-7461-335F-644858B60154}"/>
          </ac:spMkLst>
        </pc:spChg>
        <pc:spChg chg="add del mod">
          <ac:chgData name="Buggala Jahnavi" userId="0acfe30ca3cebffc" providerId="LiveId" clId="{E156D048-B5AF-4D54-83BE-71746285AA95}" dt="2023-08-20T15:38:16.945" v="4" actId="478"/>
          <ac:spMkLst>
            <pc:docMk/>
            <pc:sldMk cId="1566316353" sldId="264"/>
            <ac:spMk id="12" creationId="{8787AD3C-DA64-74C5-BD8A-AE9044972EEA}"/>
          </ac:spMkLst>
        </pc:spChg>
        <pc:spChg chg="add del mod">
          <ac:chgData name="Buggala Jahnavi" userId="0acfe30ca3cebffc" providerId="LiveId" clId="{E156D048-B5AF-4D54-83BE-71746285AA95}" dt="2023-08-20T15:38:16.945" v="4" actId="478"/>
          <ac:spMkLst>
            <pc:docMk/>
            <pc:sldMk cId="1566316353" sldId="264"/>
            <ac:spMk id="14" creationId="{BBBABF68-B59D-D907-8D4C-936489DA61FD}"/>
          </ac:spMkLst>
        </pc:spChg>
        <pc:spChg chg="add mod">
          <ac:chgData name="Buggala Jahnavi" userId="0acfe30ca3cebffc" providerId="LiveId" clId="{E156D048-B5AF-4D54-83BE-71746285AA95}" dt="2023-08-20T15:41:54.525" v="31" actId="1076"/>
          <ac:spMkLst>
            <pc:docMk/>
            <pc:sldMk cId="1566316353" sldId="264"/>
            <ac:spMk id="15" creationId="{C88453A7-00CF-6796-4EF8-EE0290EA6AA6}"/>
          </ac:spMkLst>
        </pc:spChg>
        <pc:spChg chg="add mod">
          <ac:chgData name="Buggala Jahnavi" userId="0acfe30ca3cebffc" providerId="LiveId" clId="{E156D048-B5AF-4D54-83BE-71746285AA95}" dt="2023-08-20T15:38:17.542" v="5"/>
          <ac:spMkLst>
            <pc:docMk/>
            <pc:sldMk cId="1566316353" sldId="264"/>
            <ac:spMk id="16" creationId="{2937B82E-8F3E-2A79-396A-4AB278447731}"/>
          </ac:spMkLst>
        </pc:spChg>
        <pc:spChg chg="add mod">
          <ac:chgData name="Buggala Jahnavi" userId="0acfe30ca3cebffc" providerId="LiveId" clId="{E156D048-B5AF-4D54-83BE-71746285AA95}" dt="2023-08-20T15:43:18.609" v="41" actId="1076"/>
          <ac:spMkLst>
            <pc:docMk/>
            <pc:sldMk cId="1566316353" sldId="264"/>
            <ac:spMk id="17" creationId="{63D62A2C-5CAD-D7C1-F5C7-FAED4A3BC170}"/>
          </ac:spMkLst>
        </pc:spChg>
        <pc:spChg chg="add mod">
          <ac:chgData name="Buggala Jahnavi" userId="0acfe30ca3cebffc" providerId="LiveId" clId="{E156D048-B5AF-4D54-83BE-71746285AA95}" dt="2023-08-20T15:43:13.752" v="40" actId="27636"/>
          <ac:spMkLst>
            <pc:docMk/>
            <pc:sldMk cId="1566316353" sldId="264"/>
            <ac:spMk id="18" creationId="{0CF39494-5862-9360-6FD5-D035CF8396E6}"/>
          </ac:spMkLst>
        </pc:spChg>
        <pc:spChg chg="add mod">
          <ac:chgData name="Buggala Jahnavi" userId="0acfe30ca3cebffc" providerId="LiveId" clId="{E156D048-B5AF-4D54-83BE-71746285AA95}" dt="2023-08-20T15:38:17.542" v="5"/>
          <ac:spMkLst>
            <pc:docMk/>
            <pc:sldMk cId="1566316353" sldId="264"/>
            <ac:spMk id="19" creationId="{881111C4-B5D2-5703-4F24-3F0DA0B3767B}"/>
          </ac:spMkLst>
        </pc:spChg>
        <pc:spChg chg="add mod">
          <ac:chgData name="Buggala Jahnavi" userId="0acfe30ca3cebffc" providerId="LiveId" clId="{E156D048-B5AF-4D54-83BE-71746285AA95}" dt="2023-08-20T15:41:19.248" v="25" actId="3062"/>
          <ac:spMkLst>
            <pc:docMk/>
            <pc:sldMk cId="1566316353" sldId="264"/>
            <ac:spMk id="20" creationId="{A6D3A43F-00C3-C15A-B087-2B670C83C90A}"/>
          </ac:spMkLst>
        </pc:spChg>
      </pc:sldChg>
      <pc:sldChg chg="new del">
        <pc:chgData name="Buggala Jahnavi" userId="0acfe30ca3cebffc" providerId="LiveId" clId="{E156D048-B5AF-4D54-83BE-71746285AA95}" dt="2023-08-20T15:45:27.211" v="42" actId="2696"/>
        <pc:sldMkLst>
          <pc:docMk/>
          <pc:sldMk cId="54580656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uggala.jahnavi/viz/DashBoardEntertainmentAnalytics/Dashboard1?publish=yes" TargetMode="External"/><Relationship Id="rId2" Type="http://schemas.openxmlformats.org/officeDocument/2006/relationships/hyperlink" Target="https://colab.research.google.com/drive/10WZUNC8N0XZ12w1LXKjr6QCW2xcPBmWG?usp=shari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tableau.com/app/profile/buggala.jahnavi/viz/EntertainerStory3/Story3?publish=yes" TargetMode="External"/><Relationship Id="rId5" Type="http://schemas.openxmlformats.org/officeDocument/2006/relationships/hyperlink" Target="https://public.tableau.com/app/profile/buggala.jahnavi/viz/EntertainerStory2/Story2?publish=yes" TargetMode="External"/><Relationship Id="rId4" Type="http://schemas.openxmlformats.org/officeDocument/2006/relationships/hyperlink" Target="https://public.tableau.com/app/profile/buggala.jahnavi/viz/EntertainerStory1/Story1?publish=y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/>
              <a:t>Entertainer Data Analytics</a:t>
            </a:r>
            <a:endParaRPr dirty="0"/>
          </a:p>
        </p:txBody>
      </p:sp>
      <p:sp>
        <p:nvSpPr>
          <p:cNvPr id="2" name="Google Shape;197;p2">
            <a:extLst>
              <a:ext uri="{FF2B5EF4-FFF2-40B4-BE49-F238E27FC236}">
                <a16:creationId xmlns:a16="http://schemas.microsoft.com/office/drawing/2014/main" id="{7FA676CF-23FF-24E7-09F0-32535BF1FCAC}"/>
              </a:ext>
            </a:extLst>
          </p:cNvPr>
          <p:cNvSpPr txBox="1">
            <a:spLocks/>
          </p:cNvSpPr>
          <p:nvPr/>
        </p:nvSpPr>
        <p:spPr>
          <a:xfrm>
            <a:off x="2489160" y="5018863"/>
            <a:ext cx="6567158" cy="212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</a:rPr>
              <a:t>Name: Buggala Jahnavi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</a:rPr>
              <a:t>Internship ID: </a:t>
            </a:r>
            <a:r>
              <a:rPr lang="en-IN" sz="2000" dirty="0">
                <a:solidFill>
                  <a:schemeClr val="tx1"/>
                </a:solidFill>
              </a:rPr>
              <a:t>CRIN2301981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Normal life can be stressful, and people need to relax. Being entertained by others is 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wonderful way to take some time out of life. It can reduce stress and make life's issues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easier to face. The media and entertainment industry consists of film, television, radio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and print. These segments include movies, TV shows, radio shows, news, music,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newspapers, magazines, and books. The entertainment industry is a group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sub-industries devoted to entertainment. The entertainment industry is used to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describe the mass media companies that control the distribution and manufacture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mass media entertainment.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Gender: Male and Female Entertainers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Birth Year: Year in which Entertainers born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Year of Last Major Work : Entertainers Retirement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 dirty="0"/>
              <a:t>Insights drawn: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Most of the entertainers were male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And most of the entertainers were born in the decade 1900-1910.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884371" y="2948387"/>
            <a:ext cx="4352464" cy="7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 dirty="0"/>
              <a:t>Mock – up Dashboard</a:t>
            </a:r>
            <a:endParaRPr sz="4400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23B56-1365-541A-C066-92C1305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16" y="544580"/>
            <a:ext cx="5464013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025936" y="136525"/>
            <a:ext cx="4720524" cy="68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/>
              <a:t>My Design</a:t>
            </a:r>
            <a:endParaRPr sz="4000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5B473-B353-1411-408E-B7BD1991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0" y="237936"/>
            <a:ext cx="2674852" cy="61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BE82B-0A60-9B11-B8A2-9AA8BF90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4" y="4725529"/>
            <a:ext cx="7780694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2906C-D153-FAA5-7D95-CF594F7D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6" y="1578820"/>
            <a:ext cx="7026249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88453A7-00CF-6796-4EF8-EE0290EA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72611"/>
            <a:ext cx="9779183" cy="132556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937B82E-8F3E-2A79-396A-4AB2784477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D62A2C-5CAD-D7C1-F5C7-FAED4A3BC170}"/>
              </a:ext>
            </a:extLst>
          </p:cNvPr>
          <p:cNvSpPr txBox="1">
            <a:spLocks/>
          </p:cNvSpPr>
          <p:nvPr/>
        </p:nvSpPr>
        <p:spPr>
          <a:xfrm>
            <a:off x="991324" y="206272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Colab Link:</a:t>
            </a:r>
            <a:endParaRPr lang="en-IN" dirty="0"/>
          </a:p>
        </p:txBody>
      </p:sp>
      <p:sp>
        <p:nvSpPr>
          <p:cNvPr id="18" name="Google Shape;197;p2">
            <a:extLst>
              <a:ext uri="{FF2B5EF4-FFF2-40B4-BE49-F238E27FC236}">
                <a16:creationId xmlns:a16="http://schemas.microsoft.com/office/drawing/2014/main" id="{0CF39494-5862-9360-6FD5-D035CF8396E6}"/>
              </a:ext>
            </a:extLst>
          </p:cNvPr>
          <p:cNvSpPr txBox="1">
            <a:spLocks/>
          </p:cNvSpPr>
          <p:nvPr/>
        </p:nvSpPr>
        <p:spPr>
          <a:xfrm>
            <a:off x="2966633" y="2194444"/>
            <a:ext cx="8693364" cy="52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1400" b="1" dirty="0">
                <a:ln/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https://colab.research.google.com/drive/10WZUNC8N0XZ12w1LXKjr6QCW2xcPBmWG?usp=sharing</a:t>
            </a:r>
            <a:endParaRPr lang="en-US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1111C4-B5D2-5703-4F24-3F0DA0B3767B}"/>
              </a:ext>
            </a:extLst>
          </p:cNvPr>
          <p:cNvSpPr txBox="1">
            <a:spLocks/>
          </p:cNvSpPr>
          <p:nvPr/>
        </p:nvSpPr>
        <p:spPr>
          <a:xfrm>
            <a:off x="1167492" y="2528203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Tableau Links:</a:t>
            </a:r>
          </a:p>
        </p:txBody>
      </p:sp>
      <p:sp>
        <p:nvSpPr>
          <p:cNvPr id="20" name="Google Shape;197;p2">
            <a:extLst>
              <a:ext uri="{FF2B5EF4-FFF2-40B4-BE49-F238E27FC236}">
                <a16:creationId xmlns:a16="http://schemas.microsoft.com/office/drawing/2014/main" id="{A6D3A43F-00C3-C15A-B087-2B670C83C90A}"/>
              </a:ext>
            </a:extLst>
          </p:cNvPr>
          <p:cNvSpPr txBox="1">
            <a:spLocks/>
          </p:cNvSpPr>
          <p:nvPr/>
        </p:nvSpPr>
        <p:spPr>
          <a:xfrm>
            <a:off x="1459911" y="3088585"/>
            <a:ext cx="9982671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>
                <a:ln/>
                <a:solidFill>
                  <a:schemeClr val="accent3"/>
                </a:solidFill>
                <a:hlinkClick r:id="rId3"/>
              </a:rPr>
              <a:t>https://public.tableau.com/app/profile/buggala.jahnavi/viz/DashBoardEntertainmentAnalytics/Dashboard1?publish=yes</a:t>
            </a:r>
            <a:endParaRPr lang="en-US" sz="2000" b="1" dirty="0">
              <a:ln/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>
                <a:ln/>
                <a:solidFill>
                  <a:schemeClr val="accent3"/>
                </a:solidFill>
                <a:hlinkClick r:id="rId4"/>
              </a:rPr>
              <a:t>https://public.tableau.com/app/profile/buggala.jahnavi/viz/EntertainerStory1/Story1?publish=yes</a:t>
            </a:r>
            <a:endParaRPr lang="en-US" sz="2000" b="1" dirty="0">
              <a:ln/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>
                <a:ln/>
                <a:solidFill>
                  <a:schemeClr val="accent3"/>
                </a:solidFill>
                <a:hlinkClick r:id="rId5"/>
              </a:rPr>
              <a:t>https://public.tableau.com/app/profile/buggala.jahnavi/viz/EntertainerStory2/Story2?publish=yes</a:t>
            </a:r>
            <a:endParaRPr lang="en-US" sz="2000" b="1" dirty="0">
              <a:ln/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>
                <a:ln/>
                <a:solidFill>
                  <a:schemeClr val="accent3"/>
                </a:solidFill>
                <a:hlinkClick r:id="rId6"/>
              </a:rPr>
              <a:t>https://public.tableau.com/app/profile/buggala.jahnavi/viz/EntertainerStory3/Story3?publish=yes</a:t>
            </a:r>
            <a:endParaRPr lang="en-US" sz="2000" b="1" dirty="0">
              <a:ln/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308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Söhne</vt:lpstr>
      <vt:lpstr>Arial</vt:lpstr>
      <vt:lpstr>Calibri</vt:lpstr>
      <vt:lpstr>Office Theme</vt:lpstr>
      <vt:lpstr>Entertainer Data Analytics</vt:lpstr>
      <vt:lpstr>Introduction</vt:lpstr>
      <vt:lpstr>Main KPIs</vt:lpstr>
      <vt:lpstr>Mock – up Dashboard</vt:lpstr>
      <vt:lpstr>My Design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Buggala Jahnavi</cp:lastModifiedBy>
  <cp:revision>2</cp:revision>
  <dcterms:created xsi:type="dcterms:W3CDTF">2022-12-29T06:36:15Z</dcterms:created>
  <dcterms:modified xsi:type="dcterms:W3CDTF">2023-08-20T15:45:32Z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