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807D-B184-4455-2F5A-787847B92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95E25-9280-E5EC-A6C8-01BA0B654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E70C9-B135-21DA-06F2-A36CC55B9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9E32-BDBC-4A90-A6E2-EA0DFD4C8341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EB738-0636-4C4B-E994-19C60650E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F76F5-66BE-D2B7-CFA9-C5BA505F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849-0D00-4060-8594-754E89467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1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D861-7C55-FB96-9954-6E2B4E653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BDE6A-97DC-4712-0588-F94BD50B0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4500C-E003-7150-451B-9DEC75C85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9E32-BDBC-4A90-A6E2-EA0DFD4C8341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8E7A-3701-4AC5-DF9F-5619E746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882FE-B8F3-8E8F-14A6-59CDC5D9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849-0D00-4060-8594-754E89467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9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E06EC7-E2D2-EF7F-6E5B-FF403B04F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890B2-EFC4-43C6-FFFC-627884FD7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B11E0-2C7F-8CED-FAD6-66E6D049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9E32-BDBC-4A90-A6E2-EA0DFD4C8341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D3D0A-03E5-6029-179D-33004413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F64B9-3FB4-F454-7B3A-3240EF3B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849-0D00-4060-8594-754E89467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9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960BA-5FFC-AAA4-E739-AD43BDE8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3EFE8-3C14-95D4-6DFD-E4A8AC0B3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A5A7F-7DF1-A431-8867-A0132D60B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9E32-BDBC-4A90-A6E2-EA0DFD4C8341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B61F5-9005-6B7E-0B2B-A5002212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16D21-5C0C-5D5D-B8EA-B16ABD84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849-0D00-4060-8594-754E89467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6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4D16-7A52-8445-7B87-F7A1D150A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4F322-B316-1E7C-1D8D-81029742B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ADEEF-C131-E73E-4043-D3BF74CAC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9E32-BDBC-4A90-A6E2-EA0DFD4C8341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F8B9F-7B38-FF91-6C1C-7BF78634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188B7-DAE8-3B80-5880-A888226F9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849-0D00-4060-8594-754E89467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9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86A8E-7D58-058E-FB55-E0241505A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7A3F5-6365-B04F-EEB1-C4D386511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79113-D6BF-DC59-BDB1-41AD5AE06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3FF78-ED93-4BD1-EBE3-71960415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9E32-BDBC-4A90-A6E2-EA0DFD4C8341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5BE13-7CEF-E478-47CD-D4805D78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6C8AB-4273-B42A-4F37-17B7361E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849-0D00-4060-8594-754E89467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4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3F77-3E0B-7638-03B8-0E6139B4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8D457-C73D-CAE7-0F15-B2E4F6B3E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4669C-121D-A72D-3E0A-6358CF47D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DD5C0-0894-B20B-9417-E4B02A958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1FA3D-C876-A082-5CE9-AD6B3A33B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331C4C-A4A8-AC9E-1AAC-7ACED4D4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9E32-BDBC-4A90-A6E2-EA0DFD4C8341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8B0FAA-6431-236B-8FBE-BFF4C51D8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1ADE75-6745-E7A8-D5C2-95DB7E12F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849-0D00-4060-8594-754E89467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4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3E10-1656-0999-100B-E6558612F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100ECD-02D7-84FE-DC16-EE745189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9E32-BDBC-4A90-A6E2-EA0DFD4C8341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1A310-EC19-48F3-8ACA-251B19A9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3A369-2805-7B8E-9E1C-C3686224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849-0D00-4060-8594-754E89467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2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C41F3-BA54-B9F3-2E67-7E1F14AC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9E32-BDBC-4A90-A6E2-EA0DFD4C8341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B0D364-D1FD-AFE7-6F9F-65E8D9F4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C446F-5440-7620-478D-EEDDB288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849-0D00-4060-8594-754E89467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7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FB70-855C-4A23-2DE7-0342E49A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F2678-2C83-2019-9748-C93D1C95E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F8C62-DE24-8C76-33EE-04B7ACF4A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2A4CF-3587-ED51-AE70-D38267844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9E32-BDBC-4A90-A6E2-EA0DFD4C8341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9DD22-2896-BECF-C2F1-F1809D96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786A5-7FEA-5CE5-F638-AE61ECBD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849-0D00-4060-8594-754E89467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5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BC6F-4C2E-FE1A-43A2-6583623F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D2E9EB-E888-4F3B-76D1-3D092DA23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559B6-4D9F-403C-F2DE-91604149A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F577C-9F8E-B6F6-4969-14BF172A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9E32-BDBC-4A90-A6E2-EA0DFD4C8341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D8BC0-26BA-DFAC-BF89-F67C759C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EB98D-A5E1-71BD-C132-9CC83A4B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849-0D00-4060-8594-754E89467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2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6D889A-B65D-F109-F8C3-D33BE0618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4FE77-C585-F6C0-A307-332A2EC3F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A7332-9765-CECF-5F77-E5082FF7D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C9E32-BDBC-4A90-A6E2-EA0DFD4C8341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11949-6CA6-700B-CDED-928B91A95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F825F-C330-0945-EF30-C5BBF58CF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77849-0D00-4060-8594-754E89467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7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13" Type="http://schemas.openxmlformats.org/officeDocument/2006/relationships/image" Target="../media/image24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12" Type="http://schemas.openxmlformats.org/officeDocument/2006/relationships/image" Target="../media/image23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11" Type="http://schemas.openxmlformats.org/officeDocument/2006/relationships/image" Target="../media/image22.jpg"/><Relationship Id="rId5" Type="http://schemas.openxmlformats.org/officeDocument/2006/relationships/image" Target="../media/image16.jpg"/><Relationship Id="rId10" Type="http://schemas.openxmlformats.org/officeDocument/2006/relationships/image" Target="../media/image21.jpg"/><Relationship Id="rId4" Type="http://schemas.openxmlformats.org/officeDocument/2006/relationships/image" Target="../media/image15.jpg"/><Relationship Id="rId9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D8433DF3-2002-DECB-35E8-7DE653B6A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4480" y="1234440"/>
            <a:ext cx="1828800" cy="18288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6C90863-DB1F-D023-093E-4DD421F8C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4480" y="3064234"/>
            <a:ext cx="1828800" cy="18288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46D2284-A544-0A53-27BC-D9D4C9205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4480" y="4892040"/>
            <a:ext cx="1828800" cy="18288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FC23DE5-3AE4-1A72-11FA-285A715DDA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3280" y="1234440"/>
            <a:ext cx="1828800" cy="18288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0880C16-B254-942E-1C04-B309E445AF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3280" y="3064234"/>
            <a:ext cx="1828800" cy="18288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21D0EF7-5F96-4A6C-9ECE-FDC14FABE9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3280" y="4892040"/>
            <a:ext cx="1828800" cy="18288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F92C197-20A9-E617-78C7-CCC45E63FE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2080" y="3063240"/>
            <a:ext cx="1828800" cy="18288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0DF9D86-5355-119C-94A0-CE1105AA8A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2080" y="4892040"/>
            <a:ext cx="1828800" cy="18288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8CCE6A0-8587-FBA7-8774-7CA313A7E9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40880" y="1234440"/>
            <a:ext cx="1828800" cy="18288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B631EE3-14B3-471D-92AD-9161FBAE91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40880" y="3063240"/>
            <a:ext cx="1828800" cy="18288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B7327F8-5813-8302-C4F4-2B9F5BE263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40880" y="4892040"/>
            <a:ext cx="1828800" cy="18288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26061E9-679F-3E27-D249-528F8F901EF3}"/>
              </a:ext>
            </a:extLst>
          </p:cNvPr>
          <p:cNvSpPr txBox="1"/>
          <p:nvPr/>
        </p:nvSpPr>
        <p:spPr>
          <a:xfrm>
            <a:off x="2538189" y="567241"/>
            <a:ext cx="2070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Opposite Directions</a:t>
            </a:r>
            <a:endParaRPr 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C0A5CF3-D1BA-1376-BFCE-D1F9199E3837}"/>
              </a:ext>
            </a:extLst>
          </p:cNvPr>
          <p:cNvSpPr txBox="1"/>
          <p:nvPr/>
        </p:nvSpPr>
        <p:spPr>
          <a:xfrm>
            <a:off x="6232507" y="567241"/>
            <a:ext cx="1639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Same Direction</a:t>
            </a:r>
            <a:endParaRPr 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1AD2E4E-D331-DD85-E0BB-D76D550A8467}"/>
              </a:ext>
            </a:extLst>
          </p:cNvPr>
          <p:cNvSpPr txBox="1"/>
          <p:nvPr/>
        </p:nvSpPr>
        <p:spPr>
          <a:xfrm>
            <a:off x="2130752" y="886632"/>
            <a:ext cx="103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Accuracy</a:t>
            </a:r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5D154C-BADE-452E-D1C3-D6FEED8EEE1D}"/>
              </a:ext>
            </a:extLst>
          </p:cNvPr>
          <p:cNvSpPr txBox="1"/>
          <p:nvPr/>
        </p:nvSpPr>
        <p:spPr>
          <a:xfrm>
            <a:off x="3959558" y="845187"/>
            <a:ext cx="1049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Precision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8717C27-E940-236E-1932-EC115D331F89}"/>
              </a:ext>
            </a:extLst>
          </p:cNvPr>
          <p:cNvSpPr txBox="1"/>
          <p:nvPr/>
        </p:nvSpPr>
        <p:spPr>
          <a:xfrm>
            <a:off x="6018628" y="883273"/>
            <a:ext cx="103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Accuracy</a:t>
            </a:r>
            <a:endParaRPr 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5525EC-7F83-8711-FB25-D047440EC828}"/>
              </a:ext>
            </a:extLst>
          </p:cNvPr>
          <p:cNvSpPr txBox="1"/>
          <p:nvPr/>
        </p:nvSpPr>
        <p:spPr>
          <a:xfrm>
            <a:off x="7742444" y="883273"/>
            <a:ext cx="1049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Precision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5770831-EE03-BD6B-E83D-1BCDFE7F07A9}"/>
              </a:ext>
            </a:extLst>
          </p:cNvPr>
          <p:cNvSpPr txBox="1"/>
          <p:nvPr/>
        </p:nvSpPr>
        <p:spPr>
          <a:xfrm rot="16200000">
            <a:off x="658585" y="1862361"/>
            <a:ext cx="116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Prediction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C236121-AB2E-4412-C028-8D318F6FA319}"/>
              </a:ext>
            </a:extLst>
          </p:cNvPr>
          <p:cNvSpPr txBox="1"/>
          <p:nvPr/>
        </p:nvSpPr>
        <p:spPr>
          <a:xfrm rot="16200000">
            <a:off x="867923" y="3663063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Speed</a:t>
            </a:r>
            <a:endParaRPr 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4B1D67-97AC-FB15-1413-01B0E0A68076}"/>
              </a:ext>
            </a:extLst>
          </p:cNvPr>
          <p:cNvSpPr txBox="1"/>
          <p:nvPr/>
        </p:nvSpPr>
        <p:spPr>
          <a:xfrm rot="16200000">
            <a:off x="573624" y="5590514"/>
            <a:ext cx="125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Correlation</a:t>
            </a:r>
            <a:endParaRPr lang="en-US" b="1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07E09739-17EE-4E03-B47A-32633F4503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2080" y="123444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43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146803F9-2863-83FF-8FF0-CD6536ECE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5234368" y="4379494"/>
            <a:ext cx="1828800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F989EA-422A-F543-2BE6-A0E748D0C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10879" y="3146565"/>
            <a:ext cx="1828800" cy="9144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B7327F8-5813-8302-C4F4-2B9F5BE263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07425" y="3841821"/>
            <a:ext cx="1828800" cy="1828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4F2E59-D987-2370-97CD-7E0FE62D99C0}"/>
              </a:ext>
            </a:extLst>
          </p:cNvPr>
          <p:cNvSpPr txBox="1"/>
          <p:nvPr/>
        </p:nvSpPr>
        <p:spPr>
          <a:xfrm>
            <a:off x="1610021" y="316468"/>
            <a:ext cx="103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Accuracy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27EC93-716D-D810-416D-D8015D8D683D}"/>
              </a:ext>
            </a:extLst>
          </p:cNvPr>
          <p:cNvSpPr txBox="1"/>
          <p:nvPr/>
        </p:nvSpPr>
        <p:spPr>
          <a:xfrm>
            <a:off x="4439411" y="337615"/>
            <a:ext cx="1049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Precision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C9CB2F-4C96-294B-61F4-B2243ED6839B}"/>
              </a:ext>
            </a:extLst>
          </p:cNvPr>
          <p:cNvSpPr txBox="1"/>
          <p:nvPr/>
        </p:nvSpPr>
        <p:spPr>
          <a:xfrm rot="16200000">
            <a:off x="-234117" y="1815208"/>
            <a:ext cx="2070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Opposite Directions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FB6FD2-B58A-724B-9960-33AE13AAD781}"/>
              </a:ext>
            </a:extLst>
          </p:cNvPr>
          <p:cNvSpPr txBox="1"/>
          <p:nvPr/>
        </p:nvSpPr>
        <p:spPr>
          <a:xfrm rot="16200000">
            <a:off x="-64908" y="4349311"/>
            <a:ext cx="173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Same Directions</a:t>
            </a:r>
            <a:endParaRPr lang="en-US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11C09C-1401-FD3C-124D-A21006A4AAD6}"/>
              </a:ext>
            </a:extLst>
          </p:cNvPr>
          <p:cNvSpPr/>
          <p:nvPr/>
        </p:nvSpPr>
        <p:spPr>
          <a:xfrm>
            <a:off x="3900729" y="3165107"/>
            <a:ext cx="284498" cy="682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DA7D04F-CDE1-6B54-9D3A-FFBE31FE5905}"/>
              </a:ext>
            </a:extLst>
          </p:cNvPr>
          <p:cNvSpPr/>
          <p:nvPr/>
        </p:nvSpPr>
        <p:spPr>
          <a:xfrm rot="5400000">
            <a:off x="5898833" y="5254561"/>
            <a:ext cx="284498" cy="682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A5B679-1C6C-617C-A2CE-0AA69217C2D9}"/>
              </a:ext>
            </a:extLst>
          </p:cNvPr>
          <p:cNvGrpSpPr/>
          <p:nvPr/>
        </p:nvGrpSpPr>
        <p:grpSpPr>
          <a:xfrm>
            <a:off x="1167703" y="3132316"/>
            <a:ext cx="2699551" cy="2595996"/>
            <a:chOff x="1167703" y="3086596"/>
            <a:chExt cx="2699551" cy="2595996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7CE314F0-C470-3FA4-ADBE-C03D14F91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2495654" y="4310992"/>
              <a:ext cx="1828800" cy="9144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DD5CCAC-A920-54FA-F327-F45B053F3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90563" y="3087568"/>
              <a:ext cx="1828800" cy="91440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20DF9D86-5355-119C-94A0-CE1105AA8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67703" y="3780988"/>
              <a:ext cx="1828800" cy="1828800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969F452-702B-6473-8801-9CC823283270}"/>
                </a:ext>
              </a:extLst>
            </p:cNvPr>
            <p:cNvSpPr/>
            <p:nvPr/>
          </p:nvSpPr>
          <p:spPr>
            <a:xfrm>
              <a:off x="1171567" y="3086596"/>
              <a:ext cx="290199" cy="7426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F884974-00A2-25F8-72B4-CA0E92DEA5EA}"/>
                </a:ext>
              </a:extLst>
            </p:cNvPr>
            <p:cNvSpPr/>
            <p:nvPr/>
          </p:nvSpPr>
          <p:spPr>
            <a:xfrm rot="5400000">
              <a:off x="3178432" y="5192557"/>
              <a:ext cx="284498" cy="682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CEB6BC5-0FA5-8B27-DFFF-D000DB1E937F}"/>
                </a:ext>
              </a:extLst>
            </p:cNvPr>
            <p:cNvSpPr/>
            <p:nvPr/>
          </p:nvSpPr>
          <p:spPr>
            <a:xfrm rot="5400000">
              <a:off x="2661618" y="4260273"/>
              <a:ext cx="2152785" cy="233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6BA61CB6-718A-7A4C-B71F-7F900BAE60B9}"/>
              </a:ext>
            </a:extLst>
          </p:cNvPr>
          <p:cNvSpPr/>
          <p:nvPr/>
        </p:nvSpPr>
        <p:spPr>
          <a:xfrm rot="5400000">
            <a:off x="5377891" y="4312951"/>
            <a:ext cx="2152785" cy="289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F6D0700-06AE-B2C0-E54F-67B46DE3E39F}"/>
              </a:ext>
            </a:extLst>
          </p:cNvPr>
          <p:cNvGrpSpPr/>
          <p:nvPr/>
        </p:nvGrpSpPr>
        <p:grpSpPr>
          <a:xfrm>
            <a:off x="3907425" y="608310"/>
            <a:ext cx="2689860" cy="2591595"/>
            <a:chOff x="3907425" y="684510"/>
            <a:chExt cx="2689860" cy="2591595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1E21B79-BFDC-1A6E-71FB-3B873D27B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5225685" y="1904505"/>
              <a:ext cx="1828800" cy="9144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C786CF4-698F-4B34-6437-14ABAEC22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07425" y="684510"/>
              <a:ext cx="1828800" cy="9144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21D0EF7-5F96-4A6C-9ECE-FDC14FABE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07425" y="1379716"/>
              <a:ext cx="1828800" cy="1828800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F91F064-65BC-D959-70BE-9E694DDD287E}"/>
                </a:ext>
              </a:extLst>
            </p:cNvPr>
            <p:cNvSpPr/>
            <p:nvPr/>
          </p:nvSpPr>
          <p:spPr>
            <a:xfrm>
              <a:off x="3907426" y="697016"/>
              <a:ext cx="284498" cy="682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F8B1514-E46C-13A1-1B77-D256377EB4A3}"/>
                </a:ext>
              </a:extLst>
            </p:cNvPr>
            <p:cNvSpPr/>
            <p:nvPr/>
          </p:nvSpPr>
          <p:spPr>
            <a:xfrm rot="5400000">
              <a:off x="5941310" y="2790050"/>
              <a:ext cx="284498" cy="682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2BFDDBD-D328-29E2-9C2B-ACD698EBBBD1}"/>
                </a:ext>
              </a:extLst>
            </p:cNvPr>
            <p:cNvSpPr/>
            <p:nvPr/>
          </p:nvSpPr>
          <p:spPr>
            <a:xfrm rot="5400000">
              <a:off x="5374694" y="1882519"/>
              <a:ext cx="2152785" cy="2891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18E2D00-F89D-8518-EA1B-BBAF999C22CB}"/>
              </a:ext>
            </a:extLst>
          </p:cNvPr>
          <p:cNvGrpSpPr/>
          <p:nvPr/>
        </p:nvGrpSpPr>
        <p:grpSpPr>
          <a:xfrm>
            <a:off x="1195941" y="636564"/>
            <a:ext cx="2737304" cy="2595733"/>
            <a:chOff x="1195941" y="644184"/>
            <a:chExt cx="2737304" cy="2595733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CDDAD1F-66F5-AD2B-D6EE-CD5987696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2505591" y="1868317"/>
              <a:ext cx="1828800" cy="9144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B81D52F-379B-3A91-E16E-04C3B1929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95941" y="644184"/>
              <a:ext cx="1810499" cy="905249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46D2284-A544-0A53-27BC-D9D4C92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95942" y="1328687"/>
              <a:ext cx="1828800" cy="1828800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FE8F939-15EA-5314-ED9D-8CA87059EC91}"/>
                </a:ext>
              </a:extLst>
            </p:cNvPr>
            <p:cNvSpPr/>
            <p:nvPr/>
          </p:nvSpPr>
          <p:spPr>
            <a:xfrm>
              <a:off x="1239398" y="645987"/>
              <a:ext cx="222369" cy="682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A2AEC8B-EFEB-8A5C-B6DD-E7A9D93BABEB}"/>
                </a:ext>
              </a:extLst>
            </p:cNvPr>
            <p:cNvSpPr/>
            <p:nvPr/>
          </p:nvSpPr>
          <p:spPr>
            <a:xfrm rot="5400000">
              <a:off x="3228656" y="2741799"/>
              <a:ext cx="284498" cy="682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E0EF56C-10F9-E8BF-0154-822ACF5FEC57}"/>
                </a:ext>
              </a:extLst>
            </p:cNvPr>
            <p:cNvSpPr/>
            <p:nvPr/>
          </p:nvSpPr>
          <p:spPr>
            <a:xfrm rot="5400000">
              <a:off x="2712289" y="1835331"/>
              <a:ext cx="2152785" cy="2891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2E8C561-5735-0C8B-0D44-99F0D43A232E}"/>
              </a:ext>
            </a:extLst>
          </p:cNvPr>
          <p:cNvSpPr txBox="1"/>
          <p:nvPr/>
        </p:nvSpPr>
        <p:spPr>
          <a:xfrm>
            <a:off x="1191724" y="74586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</a:t>
            </a:r>
            <a:endParaRPr 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5994649-8B7E-3773-C35D-275EE9911933}"/>
              </a:ext>
            </a:extLst>
          </p:cNvPr>
          <p:cNvSpPr txBox="1"/>
          <p:nvPr/>
        </p:nvSpPr>
        <p:spPr>
          <a:xfrm>
            <a:off x="3933137" y="71499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B</a:t>
            </a:r>
            <a:endParaRPr lang="en-US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82B927-C486-2B65-47A5-A73C44237F49}"/>
              </a:ext>
            </a:extLst>
          </p:cNvPr>
          <p:cNvSpPr txBox="1"/>
          <p:nvPr/>
        </p:nvSpPr>
        <p:spPr>
          <a:xfrm>
            <a:off x="1159320" y="34058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C</a:t>
            </a:r>
            <a:endParaRPr lang="en-US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55A9FF4-C9E5-B4FE-245A-8B5CCF284831}"/>
              </a:ext>
            </a:extLst>
          </p:cNvPr>
          <p:cNvSpPr txBox="1"/>
          <p:nvPr/>
        </p:nvSpPr>
        <p:spPr>
          <a:xfrm>
            <a:off x="3871263" y="337471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520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21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Bjoern Jan Joerges</dc:creator>
  <cp:lastModifiedBy>Bjoern Jan Joerges</cp:lastModifiedBy>
  <cp:revision>13</cp:revision>
  <dcterms:created xsi:type="dcterms:W3CDTF">2023-10-15T06:20:49Z</dcterms:created>
  <dcterms:modified xsi:type="dcterms:W3CDTF">2023-10-20T22:02:56Z</dcterms:modified>
</cp:coreProperties>
</file>