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örn Jörges" initials="BJ" lastIdx="1" clrIdx="0">
    <p:extLst>
      <p:ext uri="{19B8F6BF-5375-455C-9EA6-DF929625EA0E}">
        <p15:presenceInfo xmlns:p15="http://schemas.microsoft.com/office/powerpoint/2012/main" userId="29932f9f0a7d88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EE9F-53BE-41EB-93F4-50FA0D34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485DB-ADE8-4F70-8504-149FEB5A2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21D3-0E0A-4896-AFBF-1B1B64FE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8D0F-9172-4033-92BA-11EB6EF6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7D61-F07F-438F-B6AA-4CE749E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4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533A-9C1F-428D-9C27-F73F54A2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05375-81A1-4EC0-85D6-586AC2340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A6D2-300D-4AA8-8DD4-3BBE4342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160AC-714A-4577-81D9-D92E77E6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2E33-E2D9-4422-9F5F-B482E902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9917-E459-461B-85B8-7F27DC9E0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D904-8B5D-4309-B2FC-240C3B95D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8268-00FC-4055-B293-DD59169A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8D47-3216-4159-B266-EDD0A4C4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A593-3A11-4102-85CD-174C56D1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FB69-15B9-4607-AB56-DDE46076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62BD-535A-4CC7-A1D9-ACCE5DC0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CBF5D-5303-4C79-8FC7-484A9C5A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1FD5-A25D-43EE-851C-A1D18C14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12E25-62C5-4632-BE88-AFE7EF8C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9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F04A-38CA-4ECB-B8AD-7B20F7C4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A1204-69CB-4D8F-9D53-06E729E6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2165-83B2-47EB-BECA-72C6F72E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7F0B-1566-4F8D-AB49-85ABEFE4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651B-630D-4C8A-9D3F-05DA5B8E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1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238C-A936-4D68-9040-0B987B55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05F7-81DB-4854-B268-DF6DFDC2A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EFA84-C7F8-429C-A3CE-46A546B8D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6B759-FB00-4D54-8ECD-E48700A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747A3-19A6-4B75-9F0E-65113E72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4CABD-4A25-4403-87DE-61C0F2A9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F081-CDB1-4522-9735-2F74BD05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7000E-0426-47DB-92CD-A71A8634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B6804-46EE-45B7-B306-47A3F3A1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F999C-5B24-478A-99CC-C1DA9DC41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7CEFB-FAA4-4E5B-807D-5B3EC0FB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B213B-7654-4022-9448-C554CEB5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D9A3B-7C11-4E94-AF9B-071EB133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9E236-8825-4744-96AA-5D168FF1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58CA-AEBD-4CAD-B2B0-198DECDE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BCFE8-D39E-4EA4-BBA4-26D095B0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89587-F670-4A46-97F5-0023E170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E04DA-2B05-4888-8D67-82A8F402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DAFAC-43D5-4278-9134-52B22536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F1D66-464A-4620-B4D6-5DC07F66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1FAFF-DCE1-4C6E-9DB6-A1DEA31C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0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D55D-44A0-422A-8B61-2394A2DF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B35C-B1F2-4FB0-93BE-3AD79A924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3870B-66BC-4B66-9400-9CA677EB9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3DD25-60BB-4FFB-8709-1C8FBFBA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D1FAD-DEC8-46D0-946C-0FDC81D5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9D777-8978-4017-852F-644232ED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6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071F-B40D-4643-ADBE-0443A865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78973-295A-4422-95FB-9EDFF1146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61CD4-FBDA-4B08-86FE-47CF56C7D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CC5ED-5458-4D7E-A5D6-01243155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F9549-EBCD-4681-94E7-409C8559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DD224-A018-4974-B396-3EA70C97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4C50C-3BAD-495A-873B-991B95F7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EF5A5-A040-4724-92E6-1A9201DD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E9A6-AD76-4A2B-94A4-05B7A31A5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2D0F7-05C5-48CE-8D0B-123D6605B77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B98F-37AE-4F7C-8359-50BE26DB5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EBEC-7E7D-47EF-91C2-30E1B59F0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197A0-F9BD-4DC5-ACE0-33C85928B514}"/>
              </a:ext>
            </a:extLst>
          </p:cNvPr>
          <p:cNvSpPr txBox="1"/>
          <p:nvPr/>
        </p:nvSpPr>
        <p:spPr>
          <a:xfrm>
            <a:off x="2823862" y="2829996"/>
            <a:ext cx="142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Perceived Self-Motion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B731E-BC1F-41DC-A3E0-27F38AA11918}"/>
              </a:ext>
            </a:extLst>
          </p:cNvPr>
          <p:cNvSpPr txBox="1"/>
          <p:nvPr/>
        </p:nvSpPr>
        <p:spPr>
          <a:xfrm>
            <a:off x="997465" y="1812595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Vestibular system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AF42E9-BB75-49C4-8F04-856871D79286}"/>
              </a:ext>
            </a:extLst>
          </p:cNvPr>
          <p:cNvSpPr txBox="1"/>
          <p:nvPr/>
        </p:nvSpPr>
        <p:spPr>
          <a:xfrm>
            <a:off x="803236" y="336755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D7B62-5412-46EE-9695-A9499953F8BC}"/>
              </a:ext>
            </a:extLst>
          </p:cNvPr>
          <p:cNvSpPr txBox="1"/>
          <p:nvPr/>
        </p:nvSpPr>
        <p:spPr>
          <a:xfrm>
            <a:off x="1238107" y="3949544"/>
            <a:ext cx="158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Proprioception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E2A74-B08B-4E4B-9FB3-466217894A3D}"/>
              </a:ext>
            </a:extLst>
          </p:cNvPr>
          <p:cNvSpPr txBox="1"/>
          <p:nvPr/>
        </p:nvSpPr>
        <p:spPr>
          <a:xfrm>
            <a:off x="9081461" y="2968496"/>
            <a:ext cx="229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Overall Retinal Motion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132F4-22D5-4480-8224-A33494326306}"/>
              </a:ext>
            </a:extLst>
          </p:cNvPr>
          <p:cNvSpPr txBox="1"/>
          <p:nvPr/>
        </p:nvSpPr>
        <p:spPr>
          <a:xfrm>
            <a:off x="10278631" y="1411837"/>
            <a:ext cx="143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Multisensory</a:t>
            </a:r>
          </a:p>
          <a:p>
            <a:r>
              <a:rPr lang="de-DE" b="1" dirty="0">
                <a:solidFill>
                  <a:srgbClr val="C00000"/>
                </a:solidFill>
              </a:rPr>
              <a:t>Flow Parsing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5BEA0D-FF58-4D65-A7AE-A2B9C38572B1}"/>
              </a:ext>
            </a:extLst>
          </p:cNvPr>
          <p:cNvSpPr txBox="1"/>
          <p:nvPr/>
        </p:nvSpPr>
        <p:spPr>
          <a:xfrm>
            <a:off x="5097404" y="2704560"/>
            <a:ext cx="2396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Predicted Retinal Motion Caused by Self-Motion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46E7B8-36CD-413E-8371-4CA126CE0593}"/>
              </a:ext>
            </a:extLst>
          </p:cNvPr>
          <p:cNvSpPr txBox="1"/>
          <p:nvPr/>
        </p:nvSpPr>
        <p:spPr>
          <a:xfrm>
            <a:off x="6887714" y="4078786"/>
            <a:ext cx="27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Estimate of Object Velocity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36C8FA-5A9A-4D96-92BA-F146D75D3465}"/>
              </a:ext>
            </a:extLst>
          </p:cNvPr>
          <p:cNvSpPr txBox="1"/>
          <p:nvPr/>
        </p:nvSpPr>
        <p:spPr>
          <a:xfrm>
            <a:off x="7193934" y="5767026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Extrapolated Motion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415949-28F4-4667-831B-17B985525427}"/>
              </a:ext>
            </a:extLst>
          </p:cNvPr>
          <p:cNvCxnSpPr>
            <a:cxnSpLocks/>
          </p:cNvCxnSpPr>
          <p:nvPr/>
        </p:nvCxnSpPr>
        <p:spPr>
          <a:xfrm>
            <a:off x="2762751" y="2111791"/>
            <a:ext cx="273401" cy="60221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39B7B9-329C-4532-A323-48D30D71A2D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558571" y="3343305"/>
            <a:ext cx="1159312" cy="20891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C4D216-7D4E-4CB9-866D-FCC6AE93436A}"/>
              </a:ext>
            </a:extLst>
          </p:cNvPr>
          <p:cNvCxnSpPr>
            <a:cxnSpLocks/>
          </p:cNvCxnSpPr>
          <p:nvPr/>
        </p:nvCxnSpPr>
        <p:spPr>
          <a:xfrm flipV="1">
            <a:off x="2747550" y="3476327"/>
            <a:ext cx="297174" cy="53137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DF01F3-515C-4F5B-9F85-260A0BB3A4B9}"/>
              </a:ext>
            </a:extLst>
          </p:cNvPr>
          <p:cNvCxnSpPr>
            <a:stCxn id="35" idx="3"/>
            <a:endCxn id="33" idx="1"/>
          </p:cNvCxnSpPr>
          <p:nvPr/>
        </p:nvCxnSpPr>
        <p:spPr>
          <a:xfrm flipV="1">
            <a:off x="7493781" y="3153162"/>
            <a:ext cx="1587680" cy="1306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69EBFF7-7105-4097-855A-4455A5882D6F}"/>
              </a:ext>
            </a:extLst>
          </p:cNvPr>
          <p:cNvCxnSpPr>
            <a:cxnSpLocks/>
          </p:cNvCxnSpPr>
          <p:nvPr/>
        </p:nvCxnSpPr>
        <p:spPr>
          <a:xfrm>
            <a:off x="8241900" y="3190924"/>
            <a:ext cx="0" cy="90290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789F60-6A49-440D-9659-A95610EA62E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241899" y="4544724"/>
            <a:ext cx="13063" cy="1222302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3AA2267-0E5A-46FD-8CCE-F3E96FBEAF35}"/>
              </a:ext>
            </a:extLst>
          </p:cNvPr>
          <p:cNvCxnSpPr>
            <a:stCxn id="2" idx="3"/>
            <a:endCxn id="35" idx="1"/>
          </p:cNvCxnSpPr>
          <p:nvPr/>
        </p:nvCxnSpPr>
        <p:spPr>
          <a:xfrm>
            <a:off x="4248153" y="3153162"/>
            <a:ext cx="849251" cy="130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F468BEB-4573-438C-8359-E91EA46CC00B}"/>
              </a:ext>
            </a:extLst>
          </p:cNvPr>
          <p:cNvSpPr/>
          <p:nvPr/>
        </p:nvSpPr>
        <p:spPr>
          <a:xfrm>
            <a:off x="4793673" y="2249767"/>
            <a:ext cx="6742545" cy="182902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410E57-7425-48C4-8928-58C817688E81}"/>
              </a:ext>
            </a:extLst>
          </p:cNvPr>
          <p:cNvSpPr/>
          <p:nvPr/>
        </p:nvSpPr>
        <p:spPr>
          <a:xfrm>
            <a:off x="295399" y="1426630"/>
            <a:ext cx="3909369" cy="343619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B24D4D-9E63-461A-A1BE-614C4AA8858E}"/>
              </a:ext>
            </a:extLst>
          </p:cNvPr>
          <p:cNvSpPr txBox="1"/>
          <p:nvPr/>
        </p:nvSpPr>
        <p:spPr>
          <a:xfrm>
            <a:off x="3255455" y="862477"/>
            <a:ext cx="16717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Multisensory </a:t>
            </a:r>
          </a:p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Integration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681915-A373-48B9-9BAB-B780685324E7}"/>
              </a:ext>
            </a:extLst>
          </p:cNvPr>
          <p:cNvSpPr txBox="1"/>
          <p:nvPr/>
        </p:nvSpPr>
        <p:spPr>
          <a:xfrm>
            <a:off x="7437192" y="2812238"/>
            <a:ext cx="16094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/>
              <a:t>is subtracted from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153B9-55D2-4455-AC1F-8C869CE24AB5}"/>
              </a:ext>
            </a:extLst>
          </p:cNvPr>
          <p:cNvSpPr txBox="1"/>
          <p:nvPr/>
        </p:nvSpPr>
        <p:spPr>
          <a:xfrm>
            <a:off x="622151" y="2599164"/>
            <a:ext cx="157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Efferent copies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365F30-2ECE-4400-BAD1-AEACB9FF362C}"/>
              </a:ext>
            </a:extLst>
          </p:cNvPr>
          <p:cNvCxnSpPr>
            <a:cxnSpLocks/>
          </p:cNvCxnSpPr>
          <p:nvPr/>
        </p:nvCxnSpPr>
        <p:spPr>
          <a:xfrm>
            <a:off x="2193802" y="2799081"/>
            <a:ext cx="595058" cy="14516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5119A9-7D18-DBE6-6D08-D01EBB82E20F}"/>
              </a:ext>
            </a:extLst>
          </p:cNvPr>
          <p:cNvCxnSpPr>
            <a:cxnSpLocks/>
          </p:cNvCxnSpPr>
          <p:nvPr/>
        </p:nvCxnSpPr>
        <p:spPr>
          <a:xfrm flipH="1">
            <a:off x="9596084" y="5970573"/>
            <a:ext cx="68254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53D5DB-8BF9-8A76-6E5B-19EA5C0FF234}"/>
              </a:ext>
            </a:extLst>
          </p:cNvPr>
          <p:cNvCxnSpPr>
            <a:cxnSpLocks/>
          </p:cNvCxnSpPr>
          <p:nvPr/>
        </p:nvCxnSpPr>
        <p:spPr>
          <a:xfrm flipH="1">
            <a:off x="9572177" y="4293832"/>
            <a:ext cx="70645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5EA762-9807-6377-59F1-A186CE95E8A1}"/>
              </a:ext>
            </a:extLst>
          </p:cNvPr>
          <p:cNvSpPr txBox="1"/>
          <p:nvPr/>
        </p:nvSpPr>
        <p:spPr>
          <a:xfrm>
            <a:off x="10476635" y="3877971"/>
            <a:ext cx="14392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>
                <a:solidFill>
                  <a:srgbClr val="00B0F0"/>
                </a:solidFill>
              </a:rPr>
              <a:t>Prior A (presented speeds)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25504-1A19-761E-CB5F-4254D8EC4DA4}"/>
              </a:ext>
            </a:extLst>
          </p:cNvPr>
          <p:cNvSpPr txBox="1"/>
          <p:nvPr/>
        </p:nvSpPr>
        <p:spPr>
          <a:xfrm>
            <a:off x="10476635" y="5506175"/>
            <a:ext cx="15188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>
                <a:solidFill>
                  <a:srgbClr val="00B0F0"/>
                </a:solidFill>
              </a:rPr>
              <a:t>Prior B (extrapolated motion)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95344-473C-BAE3-0FD0-5686F81E26EA}"/>
              </a:ext>
            </a:extLst>
          </p:cNvPr>
          <p:cNvSpPr txBox="1"/>
          <p:nvPr/>
        </p:nvSpPr>
        <p:spPr>
          <a:xfrm>
            <a:off x="4535144" y="4004118"/>
            <a:ext cx="1549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500" b="1" dirty="0">
                <a:solidFill>
                  <a:srgbClr val="00B0F0"/>
                </a:solidFill>
              </a:rPr>
              <a:t>noise supression </a:t>
            </a:r>
          </a:p>
          <a:p>
            <a:pPr algn="r"/>
            <a:r>
              <a:rPr lang="de-DE" sz="1500" b="1" dirty="0">
                <a:solidFill>
                  <a:srgbClr val="00B0F0"/>
                </a:solidFill>
              </a:rPr>
              <a:t>mechanism?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FE9965-94EE-D487-00FF-DEA8A03C8A5E}"/>
              </a:ext>
            </a:extLst>
          </p:cNvPr>
          <p:cNvCxnSpPr>
            <a:cxnSpLocks/>
          </p:cNvCxnSpPr>
          <p:nvPr/>
        </p:nvCxnSpPr>
        <p:spPr>
          <a:xfrm>
            <a:off x="4245382" y="3303882"/>
            <a:ext cx="380129" cy="74306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6763E9-327D-2126-3FF7-BE3ADE546394}"/>
              </a:ext>
            </a:extLst>
          </p:cNvPr>
          <p:cNvCxnSpPr>
            <a:cxnSpLocks/>
          </p:cNvCxnSpPr>
          <p:nvPr/>
        </p:nvCxnSpPr>
        <p:spPr>
          <a:xfrm>
            <a:off x="6053564" y="4482338"/>
            <a:ext cx="2111381" cy="67353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583AFA-F8B3-DD16-D2A9-3ABED5AA3BD3}"/>
              </a:ext>
            </a:extLst>
          </p:cNvPr>
          <p:cNvCxnSpPr>
            <a:cxnSpLocks/>
          </p:cNvCxnSpPr>
          <p:nvPr/>
        </p:nvCxnSpPr>
        <p:spPr>
          <a:xfrm flipV="1">
            <a:off x="6024084" y="3568943"/>
            <a:ext cx="2140861" cy="55106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9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197A0-F9BD-4DC5-ACE0-33C85928B514}"/>
              </a:ext>
            </a:extLst>
          </p:cNvPr>
          <p:cNvSpPr txBox="1"/>
          <p:nvPr/>
        </p:nvSpPr>
        <p:spPr>
          <a:xfrm>
            <a:off x="2823862" y="2829996"/>
            <a:ext cx="142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Perceived Self-Motion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B731E-BC1F-41DC-A3E0-27F38AA11918}"/>
              </a:ext>
            </a:extLst>
          </p:cNvPr>
          <p:cNvSpPr txBox="1"/>
          <p:nvPr/>
        </p:nvSpPr>
        <p:spPr>
          <a:xfrm>
            <a:off x="997465" y="1812595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Vestibular system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AF42E9-BB75-49C4-8F04-856871D79286}"/>
              </a:ext>
            </a:extLst>
          </p:cNvPr>
          <p:cNvSpPr txBox="1"/>
          <p:nvPr/>
        </p:nvSpPr>
        <p:spPr>
          <a:xfrm>
            <a:off x="803236" y="336755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D7B62-5412-46EE-9695-A9499953F8BC}"/>
              </a:ext>
            </a:extLst>
          </p:cNvPr>
          <p:cNvSpPr txBox="1"/>
          <p:nvPr/>
        </p:nvSpPr>
        <p:spPr>
          <a:xfrm>
            <a:off x="1238107" y="3949544"/>
            <a:ext cx="158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Proprioception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E2A74-B08B-4E4B-9FB3-466217894A3D}"/>
              </a:ext>
            </a:extLst>
          </p:cNvPr>
          <p:cNvSpPr txBox="1"/>
          <p:nvPr/>
        </p:nvSpPr>
        <p:spPr>
          <a:xfrm>
            <a:off x="9081461" y="2968496"/>
            <a:ext cx="229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Overall Retinal Motion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132F4-22D5-4480-8224-A33494326306}"/>
              </a:ext>
            </a:extLst>
          </p:cNvPr>
          <p:cNvSpPr txBox="1"/>
          <p:nvPr/>
        </p:nvSpPr>
        <p:spPr>
          <a:xfrm>
            <a:off x="10407392" y="1703021"/>
            <a:ext cx="13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Flow Parsing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5BEA0D-FF58-4D65-A7AE-A2B9C38572B1}"/>
              </a:ext>
            </a:extLst>
          </p:cNvPr>
          <p:cNvSpPr txBox="1"/>
          <p:nvPr/>
        </p:nvSpPr>
        <p:spPr>
          <a:xfrm>
            <a:off x="5005963" y="2691497"/>
            <a:ext cx="2396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Predicted Retinal Motion caused by self-motion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46E7B8-36CD-413E-8371-4CA126CE0593}"/>
              </a:ext>
            </a:extLst>
          </p:cNvPr>
          <p:cNvSpPr txBox="1"/>
          <p:nvPr/>
        </p:nvSpPr>
        <p:spPr>
          <a:xfrm>
            <a:off x="6887714" y="4078786"/>
            <a:ext cx="27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Estimate of Object Velocity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36C8FA-5A9A-4D96-92BA-F146D75D3465}"/>
              </a:ext>
            </a:extLst>
          </p:cNvPr>
          <p:cNvSpPr txBox="1"/>
          <p:nvPr/>
        </p:nvSpPr>
        <p:spPr>
          <a:xfrm>
            <a:off x="7335594" y="5741499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Predicted motion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415949-28F4-4667-831B-17B985525427}"/>
              </a:ext>
            </a:extLst>
          </p:cNvPr>
          <p:cNvCxnSpPr>
            <a:cxnSpLocks/>
          </p:cNvCxnSpPr>
          <p:nvPr/>
        </p:nvCxnSpPr>
        <p:spPr>
          <a:xfrm>
            <a:off x="2762751" y="2111791"/>
            <a:ext cx="273401" cy="60221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39B7B9-329C-4532-A323-48D30D71A2D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558571" y="3343305"/>
            <a:ext cx="1159312" cy="20891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C4D216-7D4E-4CB9-866D-FCC6AE93436A}"/>
              </a:ext>
            </a:extLst>
          </p:cNvPr>
          <p:cNvCxnSpPr>
            <a:cxnSpLocks/>
          </p:cNvCxnSpPr>
          <p:nvPr/>
        </p:nvCxnSpPr>
        <p:spPr>
          <a:xfrm flipV="1">
            <a:off x="2747550" y="3476327"/>
            <a:ext cx="297174" cy="53137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DF01F3-515C-4F5B-9F85-260A0BB3A4B9}"/>
              </a:ext>
            </a:extLst>
          </p:cNvPr>
          <p:cNvCxnSpPr>
            <a:stCxn id="35" idx="3"/>
            <a:endCxn id="33" idx="1"/>
          </p:cNvCxnSpPr>
          <p:nvPr/>
        </p:nvCxnSpPr>
        <p:spPr>
          <a:xfrm>
            <a:off x="7402340" y="3153162"/>
            <a:ext cx="1679121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69EBFF7-7105-4097-855A-4455A5882D6F}"/>
              </a:ext>
            </a:extLst>
          </p:cNvPr>
          <p:cNvCxnSpPr>
            <a:cxnSpLocks/>
          </p:cNvCxnSpPr>
          <p:nvPr/>
        </p:nvCxnSpPr>
        <p:spPr>
          <a:xfrm>
            <a:off x="8241900" y="3190924"/>
            <a:ext cx="0" cy="90290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789F60-6A49-440D-9659-A95610EA62E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241899" y="4713575"/>
            <a:ext cx="1" cy="102792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3AA2267-0E5A-46FD-8CCE-F3E96FBEAF35}"/>
              </a:ext>
            </a:extLst>
          </p:cNvPr>
          <p:cNvCxnSpPr>
            <a:stCxn id="2" idx="3"/>
            <a:endCxn id="35" idx="1"/>
          </p:cNvCxnSpPr>
          <p:nvPr/>
        </p:nvCxnSpPr>
        <p:spPr>
          <a:xfrm>
            <a:off x="4248153" y="3153162"/>
            <a:ext cx="7578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F468BEB-4573-438C-8359-E91EA46CC00B}"/>
              </a:ext>
            </a:extLst>
          </p:cNvPr>
          <p:cNvSpPr/>
          <p:nvPr/>
        </p:nvSpPr>
        <p:spPr>
          <a:xfrm>
            <a:off x="4793673" y="1794170"/>
            <a:ext cx="6742545" cy="326966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410E57-7425-48C4-8928-58C817688E81}"/>
              </a:ext>
            </a:extLst>
          </p:cNvPr>
          <p:cNvSpPr/>
          <p:nvPr/>
        </p:nvSpPr>
        <p:spPr>
          <a:xfrm>
            <a:off x="295399" y="1426630"/>
            <a:ext cx="3909369" cy="343619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B24D4D-9E63-461A-A1BE-614C4AA8858E}"/>
              </a:ext>
            </a:extLst>
          </p:cNvPr>
          <p:cNvSpPr txBox="1"/>
          <p:nvPr/>
        </p:nvSpPr>
        <p:spPr>
          <a:xfrm>
            <a:off x="3712114" y="796932"/>
            <a:ext cx="167173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Multisensory </a:t>
            </a:r>
          </a:p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Integration (e.g., via Causal Inference)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681915-A373-48B9-9BAB-B780685324E7}"/>
              </a:ext>
            </a:extLst>
          </p:cNvPr>
          <p:cNvSpPr txBox="1"/>
          <p:nvPr/>
        </p:nvSpPr>
        <p:spPr>
          <a:xfrm>
            <a:off x="7437192" y="2812238"/>
            <a:ext cx="16094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/>
              <a:t>is subtracted from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153B9-55D2-4455-AC1F-8C869CE24AB5}"/>
              </a:ext>
            </a:extLst>
          </p:cNvPr>
          <p:cNvSpPr txBox="1"/>
          <p:nvPr/>
        </p:nvSpPr>
        <p:spPr>
          <a:xfrm>
            <a:off x="622151" y="2599164"/>
            <a:ext cx="157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Efferent copies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365F30-2ECE-4400-BAD1-AEACB9FF362C}"/>
              </a:ext>
            </a:extLst>
          </p:cNvPr>
          <p:cNvCxnSpPr>
            <a:cxnSpLocks/>
          </p:cNvCxnSpPr>
          <p:nvPr/>
        </p:nvCxnSpPr>
        <p:spPr>
          <a:xfrm>
            <a:off x="2193802" y="2799081"/>
            <a:ext cx="595058" cy="14516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439852-D98F-4F4B-9BA2-14DCABE7DD1C}"/>
              </a:ext>
            </a:extLst>
          </p:cNvPr>
          <p:cNvGrpSpPr/>
          <p:nvPr/>
        </p:nvGrpSpPr>
        <p:grpSpPr>
          <a:xfrm>
            <a:off x="5940607" y="3367556"/>
            <a:ext cx="686406" cy="369332"/>
            <a:chOff x="5948949" y="3468560"/>
            <a:chExt cx="686406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73C3AD-14A2-4066-81FD-EF15E082D53B}"/>
                </a:ext>
              </a:extLst>
            </p:cNvPr>
            <p:cNvSpPr txBox="1"/>
            <p:nvPr/>
          </p:nvSpPr>
          <p:spPr>
            <a:xfrm>
              <a:off x="5948949" y="3468560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FFC000"/>
                  </a:solidFill>
                </a:rPr>
                <a:t>noise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389B6C6-41CF-421E-BDF9-FEFEB94F4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8263" y="3503185"/>
              <a:ext cx="0" cy="30008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7CB546B-B35F-46DF-8ED0-F2DDBFA57785}"/>
              </a:ext>
            </a:extLst>
          </p:cNvPr>
          <p:cNvSpPr txBox="1"/>
          <p:nvPr/>
        </p:nvSpPr>
        <p:spPr>
          <a:xfrm>
            <a:off x="10064189" y="331474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noise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B2CBBF-F323-4F57-95C3-630A0E2D7DAC}"/>
              </a:ext>
            </a:extLst>
          </p:cNvPr>
          <p:cNvCxnSpPr>
            <a:cxnSpLocks/>
          </p:cNvCxnSpPr>
          <p:nvPr/>
        </p:nvCxnSpPr>
        <p:spPr>
          <a:xfrm>
            <a:off x="10064189" y="3367556"/>
            <a:ext cx="0" cy="31652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36DF5C0-42A7-4F41-88EB-C60DF1DA834F}"/>
              </a:ext>
            </a:extLst>
          </p:cNvPr>
          <p:cNvSpPr txBox="1"/>
          <p:nvPr/>
        </p:nvSpPr>
        <p:spPr>
          <a:xfrm>
            <a:off x="7898696" y="4344243"/>
            <a:ext cx="6864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C000"/>
                </a:solidFill>
              </a:rPr>
              <a:t>noise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656C31-1DCC-4EC6-BF69-4970A450EC5C}"/>
              </a:ext>
            </a:extLst>
          </p:cNvPr>
          <p:cNvCxnSpPr>
            <a:cxnSpLocks/>
          </p:cNvCxnSpPr>
          <p:nvPr/>
        </p:nvCxnSpPr>
        <p:spPr>
          <a:xfrm flipV="1">
            <a:off x="7898696" y="4387991"/>
            <a:ext cx="0" cy="3000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9CD7BBB-176A-4E1A-B5F3-A043827A691B}"/>
              </a:ext>
            </a:extLst>
          </p:cNvPr>
          <p:cNvSpPr txBox="1"/>
          <p:nvPr/>
        </p:nvSpPr>
        <p:spPr>
          <a:xfrm>
            <a:off x="7973019" y="60069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C000"/>
                </a:solidFill>
              </a:rPr>
              <a:t>noise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659C6FE-9D31-4A39-9B8A-95180CF2ADC4}"/>
              </a:ext>
            </a:extLst>
          </p:cNvPr>
          <p:cNvCxnSpPr>
            <a:cxnSpLocks/>
          </p:cNvCxnSpPr>
          <p:nvPr/>
        </p:nvCxnSpPr>
        <p:spPr>
          <a:xfrm flipV="1">
            <a:off x="7973019" y="6050704"/>
            <a:ext cx="0" cy="3000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62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90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Björn Jörges</dc:creator>
  <cp:lastModifiedBy>Bjoern Jan Joerges</cp:lastModifiedBy>
  <cp:revision>29</cp:revision>
  <dcterms:created xsi:type="dcterms:W3CDTF">2021-09-24T08:40:56Z</dcterms:created>
  <dcterms:modified xsi:type="dcterms:W3CDTF">2023-11-07T04:59:21Z</dcterms:modified>
</cp:coreProperties>
</file>