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E7E6E6"/>
    <a:srgbClr val="DDDDDD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C11C4F1-10E7-48C5-BC1F-FD965F07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96837" y="1180556"/>
            <a:ext cx="549990" cy="3358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81D123-5EA7-42CA-97D6-ADCE3CAE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48290" y="1391022"/>
            <a:ext cx="548640" cy="2875824"/>
          </a:xfrm>
          <a:prstGeom prst="rect">
            <a:avLst/>
          </a:prstGeom>
        </p:spPr>
      </p:pic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29D6ACE9-66F5-4171-9B8F-DBF0FE26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62C7D-DA8B-42EA-83BF-435F94DF00E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05EF860-6EF0-4701-93F5-7459247BB44A}"/>
              </a:ext>
            </a:extLst>
          </p:cNvPr>
          <p:cNvSpPr/>
          <p:nvPr/>
        </p:nvSpPr>
        <p:spPr>
          <a:xfrm>
            <a:off x="320179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CDE22F-E83E-4E42-82AA-4C0E09330520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80FB9-3E1F-4B32-8BB9-BEDF614367F4}"/>
              </a:ext>
            </a:extLst>
          </p:cNvPr>
          <p:cNvSpPr txBox="1"/>
          <p:nvPr/>
        </p:nvSpPr>
        <p:spPr>
          <a:xfrm>
            <a:off x="2844886" y="1400821"/>
            <a:ext cx="281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Ball (4, 5, 6 m/s left or right)</a:t>
            </a:r>
            <a:endParaRPr lang="en-US" dirty="0"/>
          </a:p>
        </p:txBody>
      </p:sp>
      <p:pic>
        <p:nvPicPr>
          <p:cNvPr id="9" name="Graphic 8" descr="Arrow Right outline">
            <a:extLst>
              <a:ext uri="{FF2B5EF4-FFF2-40B4-BE49-F238E27FC236}">
                <a16:creationId xmlns:a16="http://schemas.microsoft.com/office/drawing/2014/main" id="{4258ED48-80D1-446F-AD1E-E709F1E6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5058" y="2055292"/>
            <a:ext cx="467595" cy="372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8A905-288E-4FCA-8DAB-34577C31DDE8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E430F-89CB-4CAD-8ACD-FD11C64CBF67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E94E7-A071-4F17-BDA5-19CDF66C0226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1B1505-C324-4F4E-BF7D-64BB3D792623}"/>
              </a:ext>
            </a:extLst>
          </p:cNvPr>
          <p:cNvSpPr txBox="1"/>
          <p:nvPr/>
        </p:nvSpPr>
        <p:spPr>
          <a:xfrm>
            <a:off x="4567792" y="5977197"/>
            <a:ext cx="36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left/right)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CDCBA-F235-40FE-A184-1897AAB9E69D}"/>
              </a:ext>
            </a:extLst>
          </p:cNvPr>
          <p:cNvCxnSpPr>
            <a:cxnSpLocks/>
          </p:cNvCxnSpPr>
          <p:nvPr/>
        </p:nvCxnSpPr>
        <p:spPr>
          <a:xfrm flipV="1">
            <a:off x="6843700" y="1909986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8B6F77-011A-46AA-A4E5-4D1305688E87}"/>
              </a:ext>
            </a:extLst>
          </p:cNvPr>
          <p:cNvSpPr/>
          <p:nvPr/>
        </p:nvSpPr>
        <p:spPr>
          <a:xfrm>
            <a:off x="7018269" y="1884756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D4989-91E7-42C2-B460-A888A1459FF5}"/>
              </a:ext>
            </a:extLst>
          </p:cNvPr>
          <p:cNvCxnSpPr>
            <a:cxnSpLocks/>
          </p:cNvCxnSpPr>
          <p:nvPr/>
        </p:nvCxnSpPr>
        <p:spPr>
          <a:xfrm flipV="1">
            <a:off x="9813425" y="1909987"/>
            <a:ext cx="0" cy="590359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A7AA1-29E0-427F-94BE-67257A9D93D2}"/>
              </a:ext>
            </a:extLst>
          </p:cNvPr>
          <p:cNvSpPr txBox="1"/>
          <p:nvPr/>
        </p:nvSpPr>
        <p:spPr>
          <a:xfrm>
            <a:off x="9877992" y="2079014"/>
            <a:ext cx="110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</a:t>
            </a:r>
          </a:p>
          <a:p>
            <a:r>
              <a:rPr lang="de-DE" dirty="0"/>
              <a:t>Rectangle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C8951-7FCD-4DA0-AA60-0E67215E7BBD}"/>
              </a:ext>
            </a:extLst>
          </p:cNvPr>
          <p:cNvSpPr/>
          <p:nvPr/>
        </p:nvSpPr>
        <p:spPr>
          <a:xfrm>
            <a:off x="453294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10715E-DF01-4DD1-B656-76F00F74704D}"/>
              </a:ext>
            </a:extLst>
          </p:cNvPr>
          <p:cNvSpPr/>
          <p:nvPr/>
        </p:nvSpPr>
        <p:spPr>
          <a:xfrm>
            <a:off x="5807880" y="1859867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17713C2D-AF6D-4B18-AB0B-846ED06F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9239" y="2043428"/>
            <a:ext cx="467595" cy="3721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A29996C-9AD9-4802-95EF-3215B3388D52}"/>
              </a:ext>
            </a:extLst>
          </p:cNvPr>
          <p:cNvSpPr/>
          <p:nvPr/>
        </p:nvSpPr>
        <p:spPr>
          <a:xfrm>
            <a:off x="8417338" y="1895628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1E5C51C2-FE26-46F8-B530-21C64BF2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6688" y="2030061"/>
            <a:ext cx="467595" cy="372119"/>
          </a:xfrm>
          <a:prstGeom prst="rect">
            <a:avLst/>
          </a:prstGeom>
        </p:spPr>
      </p:pic>
      <p:pic>
        <p:nvPicPr>
          <p:cNvPr id="32" name="Graphic 31" descr="Arrow Right outline">
            <a:extLst>
              <a:ext uri="{FF2B5EF4-FFF2-40B4-BE49-F238E27FC236}">
                <a16:creationId xmlns:a16="http://schemas.microsoft.com/office/drawing/2014/main" id="{4A9BD51B-FFDD-418A-9110-63E14F5D6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7441" y="2019105"/>
            <a:ext cx="467595" cy="3721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C3E04D-97FE-4872-BB79-297EF31D6C8E}"/>
              </a:ext>
            </a:extLst>
          </p:cNvPr>
          <p:cNvSpPr txBox="1"/>
          <p:nvPr/>
        </p:nvSpPr>
        <p:spPr>
          <a:xfrm>
            <a:off x="8485786" y="313700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Backdrop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B1AB5-8975-4D69-9AA9-1F607A67725F}"/>
              </a:ext>
            </a:extLst>
          </p:cNvPr>
          <p:cNvSpPr txBox="1"/>
          <p:nvPr/>
        </p:nvSpPr>
        <p:spPr>
          <a:xfrm>
            <a:off x="7185142" y="302180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Invisible (0.5, 0.6, 0.7s)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6F14-AE8E-4F0A-BC9D-C1F97C0EB15D}"/>
              </a:ext>
            </a:extLst>
          </p:cNvPr>
          <p:cNvSpPr txBox="1"/>
          <p:nvPr/>
        </p:nvSpPr>
        <p:spPr>
          <a:xfrm>
            <a:off x="3994441" y="30339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visible (0.5s)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5E5647-CB9E-43A1-B58D-9A7440769E10}"/>
              </a:ext>
            </a:extLst>
          </p:cNvPr>
          <p:cNvSpPr txBox="1"/>
          <p:nvPr/>
        </p:nvSpPr>
        <p:spPr>
          <a:xfrm>
            <a:off x="6737843" y="1231296"/>
            <a:ext cx="16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Point of Disappearance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29D254F8-AAC7-4C4B-9779-B543AB22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148B4-FC04-4D62-9728-F8559C20ED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C98CBA-545B-4521-A154-25EA705A0D63}"/>
              </a:ext>
            </a:extLst>
          </p:cNvPr>
          <p:cNvSpPr/>
          <p:nvPr/>
        </p:nvSpPr>
        <p:spPr>
          <a:xfrm>
            <a:off x="5735273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096D6-A10E-424B-AA84-AFF24361DAC8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2DDF4E-1905-4409-A0EC-06FD55B4346C}"/>
              </a:ext>
            </a:extLst>
          </p:cNvPr>
          <p:cNvSpPr txBox="1"/>
          <p:nvPr/>
        </p:nvSpPr>
        <p:spPr>
          <a:xfrm>
            <a:off x="4549321" y="141482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 (4, 5, 6 m/s left or right)</a:t>
            </a:r>
            <a:endParaRPr lang="en-US" dirty="0"/>
          </a:p>
        </p:txBody>
      </p:sp>
      <p:pic>
        <p:nvPicPr>
          <p:cNvPr id="13" name="Graphic 12" descr="Arrow Right outline">
            <a:extLst>
              <a:ext uri="{FF2B5EF4-FFF2-40B4-BE49-F238E27FC236}">
                <a16:creationId xmlns:a16="http://schemas.microsoft.com/office/drawing/2014/main" id="{3CA3C5D9-FFDB-4B63-A011-E37444F21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008" y="1753299"/>
            <a:ext cx="1149011" cy="914400"/>
          </a:xfrm>
          <a:prstGeom prst="rect">
            <a:avLst/>
          </a:prstGeom>
        </p:spPr>
      </p:pic>
      <p:pic>
        <p:nvPicPr>
          <p:cNvPr id="14" name="Graphic 13" descr="Arrow Right outline">
            <a:extLst>
              <a:ext uri="{FF2B5EF4-FFF2-40B4-BE49-F238E27FC236}">
                <a16:creationId xmlns:a16="http://schemas.microsoft.com/office/drawing/2014/main" id="{D5CB8DEB-FD0D-41B9-85C0-59C84455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2978" y="1753299"/>
            <a:ext cx="1149011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11C45A-9C74-468E-847C-05032E72C5E7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96DCE-E9B5-4E93-8B20-295F6586A2F3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ABBC86-B287-4ED1-B132-0F0378608239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94B8E9-793B-4EEA-BABA-D35E84059B90}"/>
              </a:ext>
            </a:extLst>
          </p:cNvPr>
          <p:cNvSpPr txBox="1"/>
          <p:nvPr/>
        </p:nvSpPr>
        <p:spPr>
          <a:xfrm>
            <a:off x="4567792" y="5977197"/>
            <a:ext cx="38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 or 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9AE061D-8816-CAF4-D202-9D6732621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73915"/>
            <a:ext cx="9144000" cy="3657600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67180-EF7E-7725-CFBE-565E7E24F72D}"/>
              </a:ext>
            </a:extLst>
          </p:cNvPr>
          <p:cNvSpPr/>
          <p:nvPr/>
        </p:nvSpPr>
        <p:spPr>
          <a:xfrm>
            <a:off x="2122098" y="2777706"/>
            <a:ext cx="250166" cy="14923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3F5F-0AAF-461A-108F-E9772C774D9A}"/>
              </a:ext>
            </a:extLst>
          </p:cNvPr>
          <p:cNvSpPr/>
          <p:nvPr/>
        </p:nvSpPr>
        <p:spPr>
          <a:xfrm>
            <a:off x="3973902" y="2777706"/>
            <a:ext cx="250166" cy="14923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3CC51C-CCC9-3817-E9E5-C3031675A627}"/>
              </a:ext>
            </a:extLst>
          </p:cNvPr>
          <p:cNvSpPr/>
          <p:nvPr/>
        </p:nvSpPr>
        <p:spPr>
          <a:xfrm>
            <a:off x="4436853" y="2210346"/>
            <a:ext cx="250166" cy="27584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B35D01-21DC-3D6A-848A-094C6611738D}"/>
              </a:ext>
            </a:extLst>
          </p:cNvPr>
          <p:cNvSpPr/>
          <p:nvPr/>
        </p:nvSpPr>
        <p:spPr>
          <a:xfrm>
            <a:off x="6265653" y="2210345"/>
            <a:ext cx="250166" cy="27584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CD1E4A-3B6D-B3DB-3D4A-391593DE425D}"/>
              </a:ext>
            </a:extLst>
          </p:cNvPr>
          <p:cNvSpPr/>
          <p:nvPr/>
        </p:nvSpPr>
        <p:spPr>
          <a:xfrm>
            <a:off x="6665342" y="2777705"/>
            <a:ext cx="250166" cy="14923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550EAE-9D38-7F45-DA4F-9D4A91D59D0C}"/>
              </a:ext>
            </a:extLst>
          </p:cNvPr>
          <p:cNvSpPr/>
          <p:nvPr/>
        </p:nvSpPr>
        <p:spPr>
          <a:xfrm>
            <a:off x="8541588" y="2777704"/>
            <a:ext cx="250166" cy="1492369"/>
          </a:xfrm>
          <a:prstGeom prst="rect">
            <a:avLst/>
          </a:prstGeom>
          <a:solidFill>
            <a:srgbClr val="FF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Bjoern Jan Joerges</cp:lastModifiedBy>
  <cp:revision>11</cp:revision>
  <dcterms:created xsi:type="dcterms:W3CDTF">2021-09-24T08:40:56Z</dcterms:created>
  <dcterms:modified xsi:type="dcterms:W3CDTF">2023-11-02T02:28:14Z</dcterms:modified>
</cp:coreProperties>
</file>