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örn Jörges" initials="BJ" lastIdx="1" clrIdx="0">
    <p:extLst>
      <p:ext uri="{19B8F6BF-5375-455C-9EA6-DF929625EA0E}">
        <p15:presenceInfo xmlns:p15="http://schemas.microsoft.com/office/powerpoint/2012/main" userId="29932f9f0a7d88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E9F-53BE-41EB-93F4-50FA0D34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485DB-ADE8-4F70-8504-149FEB5A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21D3-0E0A-4896-AFBF-1B1B64F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8D0F-9172-4033-92BA-11EB6EF6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7D61-F07F-438F-B6AA-4CE749E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33A-9C1F-428D-9C27-F73F54A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5375-81A1-4EC0-85D6-586AC234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A6D2-300D-4AA8-8DD4-3BBE4342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60AC-714A-4577-81D9-D92E77E6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2E33-E2D9-4422-9F5F-B482E902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9917-E459-461B-85B8-7F27DC9E0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D904-8B5D-4309-B2FC-240C3B95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8268-00FC-4055-B293-DD59169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8D47-3216-4159-B266-EDD0A4C4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A593-3A11-4102-85CD-174C56D1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FB69-15B9-4607-AB56-DDE46076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62BD-535A-4CC7-A1D9-ACCE5DC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BF5D-5303-4C79-8FC7-484A9C5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1FD5-A25D-43EE-851C-A1D18C14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2E25-62C5-4632-BE88-AFE7EF8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04A-38CA-4ECB-B8AD-7B20F7C4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1204-69CB-4D8F-9D53-06E729E6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2165-83B2-47EB-BECA-72C6F72E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7F0B-1566-4F8D-AB49-85ABEFE4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51B-630D-4C8A-9D3F-05DA5B8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238C-A936-4D68-9040-0B987B5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05F7-81DB-4854-B268-DF6DFDC2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FA84-C7F8-429C-A3CE-46A546B8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6B759-FB00-4D54-8ECD-E48700A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747A3-19A6-4B75-9F0E-65113E7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CABD-4A25-4403-87DE-61C0F2A9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F081-CDB1-4522-9735-2F74BD05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000E-0426-47DB-92CD-A71A8634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6804-46EE-45B7-B306-47A3F3A1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999C-5B24-478A-99CC-C1DA9DC4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7CEFB-FAA4-4E5B-807D-5B3EC0FB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213B-7654-4022-9448-C554CEB5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9A3B-7C11-4E94-AF9B-071EB13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9E236-8825-4744-96AA-5D168FF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58CA-AEBD-4CAD-B2B0-198DECDE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BCFE8-D39E-4EA4-BBA4-26D095B0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9587-F670-4A46-97F5-0023E170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E04DA-2B05-4888-8D67-82A8F40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DAFAC-43D5-4278-9134-52B2253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1D66-464A-4620-B4D6-5DC07F6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FAFF-DCE1-4C6E-9DB6-A1DEA31C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D55D-44A0-422A-8B61-2394A2DF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B35C-B1F2-4FB0-93BE-3AD79A92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870B-66BC-4B66-9400-9CA677EB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3DD25-60BB-4FFB-8709-1C8FBFBA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1FAD-DEC8-46D0-946C-0FDC81D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D777-8978-4017-852F-644232E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71F-B40D-4643-ADBE-0443A865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78973-295A-4422-95FB-9EDFF114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CD4-FBDA-4B08-86FE-47CF56C7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5ED-5458-4D7E-A5D6-01243155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9549-EBCD-4681-94E7-409C8559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D224-A018-4974-B396-3EA70C9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4C50C-3BAD-495A-873B-991B95F7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F5A5-A040-4724-92E6-1A9201DD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E9A6-AD76-4A2B-94A4-05B7A31A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D0F7-05C5-48CE-8D0B-123D6605B77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B98F-37AE-4F7C-8359-50BE26DB5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EBEC-7E7D-47EF-91C2-30E1B59F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197A0-F9BD-4DC5-ACE0-33C85928B514}"/>
              </a:ext>
            </a:extLst>
          </p:cNvPr>
          <p:cNvSpPr txBox="1"/>
          <p:nvPr/>
        </p:nvSpPr>
        <p:spPr>
          <a:xfrm>
            <a:off x="2823862" y="2829996"/>
            <a:ext cx="142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Perceived Self-Motion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B731E-BC1F-41DC-A3E0-27F38AA11918}"/>
              </a:ext>
            </a:extLst>
          </p:cNvPr>
          <p:cNvSpPr txBox="1"/>
          <p:nvPr/>
        </p:nvSpPr>
        <p:spPr>
          <a:xfrm>
            <a:off x="997465" y="1812595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Vestibular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F42E9-BB75-49C4-8F04-856871D79286}"/>
              </a:ext>
            </a:extLst>
          </p:cNvPr>
          <p:cNvSpPr txBox="1"/>
          <p:nvPr/>
        </p:nvSpPr>
        <p:spPr>
          <a:xfrm>
            <a:off x="803236" y="336755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D7B62-5412-46EE-9695-A9499953F8BC}"/>
              </a:ext>
            </a:extLst>
          </p:cNvPr>
          <p:cNvSpPr txBox="1"/>
          <p:nvPr/>
        </p:nvSpPr>
        <p:spPr>
          <a:xfrm>
            <a:off x="1238107" y="3949544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Proprioception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E2A74-B08B-4E4B-9FB3-466217894A3D}"/>
              </a:ext>
            </a:extLst>
          </p:cNvPr>
          <p:cNvSpPr txBox="1"/>
          <p:nvPr/>
        </p:nvSpPr>
        <p:spPr>
          <a:xfrm>
            <a:off x="9081461" y="2968496"/>
            <a:ext cx="22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Overall Retinal Motion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132F4-22D5-4480-8224-A33494326306}"/>
              </a:ext>
            </a:extLst>
          </p:cNvPr>
          <p:cNvSpPr txBox="1"/>
          <p:nvPr/>
        </p:nvSpPr>
        <p:spPr>
          <a:xfrm>
            <a:off x="10407392" y="1703021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Flow Parsing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5BEA0D-FF58-4D65-A7AE-A2B9C38572B1}"/>
              </a:ext>
            </a:extLst>
          </p:cNvPr>
          <p:cNvSpPr txBox="1"/>
          <p:nvPr/>
        </p:nvSpPr>
        <p:spPr>
          <a:xfrm>
            <a:off x="5005963" y="2691497"/>
            <a:ext cx="239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Predicted Retinal Motion caused by self-motion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6E7B8-36CD-413E-8371-4CA126CE0593}"/>
              </a:ext>
            </a:extLst>
          </p:cNvPr>
          <p:cNvSpPr txBox="1"/>
          <p:nvPr/>
        </p:nvSpPr>
        <p:spPr>
          <a:xfrm>
            <a:off x="6887714" y="4078786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Estimate of Object Velocity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36C8FA-5A9A-4D96-92BA-F146D75D3465}"/>
              </a:ext>
            </a:extLst>
          </p:cNvPr>
          <p:cNvSpPr txBox="1"/>
          <p:nvPr/>
        </p:nvSpPr>
        <p:spPr>
          <a:xfrm>
            <a:off x="7335594" y="5741499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Predicted motion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15949-28F4-4667-831B-17B985525427}"/>
              </a:ext>
            </a:extLst>
          </p:cNvPr>
          <p:cNvCxnSpPr>
            <a:cxnSpLocks/>
          </p:cNvCxnSpPr>
          <p:nvPr/>
        </p:nvCxnSpPr>
        <p:spPr>
          <a:xfrm>
            <a:off x="2762751" y="2111791"/>
            <a:ext cx="273401" cy="60221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39B7B9-329C-4532-A323-48D30D71A2D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558571" y="3343305"/>
            <a:ext cx="1159312" cy="20891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C4D216-7D4E-4CB9-866D-FCC6AE93436A}"/>
              </a:ext>
            </a:extLst>
          </p:cNvPr>
          <p:cNvCxnSpPr>
            <a:cxnSpLocks/>
          </p:cNvCxnSpPr>
          <p:nvPr/>
        </p:nvCxnSpPr>
        <p:spPr>
          <a:xfrm flipV="1">
            <a:off x="2747550" y="3476327"/>
            <a:ext cx="297174" cy="53137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DF01F3-515C-4F5B-9F85-260A0BB3A4B9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>
            <a:off x="7402340" y="3153162"/>
            <a:ext cx="167912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9EBFF7-7105-4097-855A-4455A5882D6F}"/>
              </a:ext>
            </a:extLst>
          </p:cNvPr>
          <p:cNvCxnSpPr>
            <a:cxnSpLocks/>
          </p:cNvCxnSpPr>
          <p:nvPr/>
        </p:nvCxnSpPr>
        <p:spPr>
          <a:xfrm>
            <a:off x="8241900" y="3190924"/>
            <a:ext cx="0" cy="90290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789F60-6A49-440D-9659-A95610EA62E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241899" y="4713575"/>
            <a:ext cx="1" cy="102792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AA2267-0E5A-46FD-8CCE-F3E96FBEAF35}"/>
              </a:ext>
            </a:extLst>
          </p:cNvPr>
          <p:cNvCxnSpPr>
            <a:stCxn id="2" idx="3"/>
            <a:endCxn id="35" idx="1"/>
          </p:cNvCxnSpPr>
          <p:nvPr/>
        </p:nvCxnSpPr>
        <p:spPr>
          <a:xfrm>
            <a:off x="4248153" y="3153162"/>
            <a:ext cx="757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F468BEB-4573-438C-8359-E91EA46CC00B}"/>
              </a:ext>
            </a:extLst>
          </p:cNvPr>
          <p:cNvSpPr/>
          <p:nvPr/>
        </p:nvSpPr>
        <p:spPr>
          <a:xfrm>
            <a:off x="4793673" y="1794170"/>
            <a:ext cx="6742545" cy="326966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410E57-7425-48C4-8928-58C817688E81}"/>
              </a:ext>
            </a:extLst>
          </p:cNvPr>
          <p:cNvSpPr/>
          <p:nvPr/>
        </p:nvSpPr>
        <p:spPr>
          <a:xfrm>
            <a:off x="295399" y="1426630"/>
            <a:ext cx="3909369" cy="34361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B24D4D-9E63-461A-A1BE-614C4AA8858E}"/>
              </a:ext>
            </a:extLst>
          </p:cNvPr>
          <p:cNvSpPr txBox="1"/>
          <p:nvPr/>
        </p:nvSpPr>
        <p:spPr>
          <a:xfrm>
            <a:off x="3712115" y="796932"/>
            <a:ext cx="146341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Multisensory </a:t>
            </a:r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Integration (via Causal Inference)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681915-A373-48B9-9BAB-B780685324E7}"/>
              </a:ext>
            </a:extLst>
          </p:cNvPr>
          <p:cNvSpPr txBox="1"/>
          <p:nvPr/>
        </p:nvSpPr>
        <p:spPr>
          <a:xfrm>
            <a:off x="7437192" y="2812238"/>
            <a:ext cx="1609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/>
              <a:t>is subtracted from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153B9-55D2-4455-AC1F-8C869CE24AB5}"/>
              </a:ext>
            </a:extLst>
          </p:cNvPr>
          <p:cNvSpPr txBox="1"/>
          <p:nvPr/>
        </p:nvSpPr>
        <p:spPr>
          <a:xfrm>
            <a:off x="622151" y="2599164"/>
            <a:ext cx="15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Efferent copies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65F30-2ECE-4400-BAD1-AEACB9FF362C}"/>
              </a:ext>
            </a:extLst>
          </p:cNvPr>
          <p:cNvCxnSpPr>
            <a:cxnSpLocks/>
          </p:cNvCxnSpPr>
          <p:nvPr/>
        </p:nvCxnSpPr>
        <p:spPr>
          <a:xfrm>
            <a:off x="2193802" y="2799081"/>
            <a:ext cx="595058" cy="14516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439852-D98F-4F4B-9BA2-14DCABE7DD1C}"/>
              </a:ext>
            </a:extLst>
          </p:cNvPr>
          <p:cNvGrpSpPr/>
          <p:nvPr/>
        </p:nvGrpSpPr>
        <p:grpSpPr>
          <a:xfrm>
            <a:off x="5940607" y="3367556"/>
            <a:ext cx="686406" cy="369332"/>
            <a:chOff x="5948949" y="3468560"/>
            <a:chExt cx="686406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73C3AD-14A2-4066-81FD-EF15E082D53B}"/>
                </a:ext>
              </a:extLst>
            </p:cNvPr>
            <p:cNvSpPr txBox="1"/>
            <p:nvPr/>
          </p:nvSpPr>
          <p:spPr>
            <a:xfrm>
              <a:off x="5948949" y="3468560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C000"/>
                  </a:solidFill>
                </a:rPr>
                <a:t>noise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389B6C6-41CF-421E-BDF9-FEFEB94F4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263" y="3503185"/>
              <a:ext cx="0" cy="30008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7CB546B-B35F-46DF-8ED0-F2DDBFA57785}"/>
              </a:ext>
            </a:extLst>
          </p:cNvPr>
          <p:cNvSpPr txBox="1"/>
          <p:nvPr/>
        </p:nvSpPr>
        <p:spPr>
          <a:xfrm>
            <a:off x="10064189" y="3314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noise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B2CBBF-F323-4F57-95C3-630A0E2D7DAC}"/>
              </a:ext>
            </a:extLst>
          </p:cNvPr>
          <p:cNvCxnSpPr>
            <a:cxnSpLocks/>
          </p:cNvCxnSpPr>
          <p:nvPr/>
        </p:nvCxnSpPr>
        <p:spPr>
          <a:xfrm>
            <a:off x="10064189" y="3367556"/>
            <a:ext cx="0" cy="3165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36DF5C0-42A7-4F41-88EB-C60DF1DA834F}"/>
              </a:ext>
            </a:extLst>
          </p:cNvPr>
          <p:cNvSpPr txBox="1"/>
          <p:nvPr/>
        </p:nvSpPr>
        <p:spPr>
          <a:xfrm>
            <a:off x="7898696" y="4344243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noise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656C31-1DCC-4EC6-BF69-4970A450EC5C}"/>
              </a:ext>
            </a:extLst>
          </p:cNvPr>
          <p:cNvCxnSpPr>
            <a:cxnSpLocks/>
          </p:cNvCxnSpPr>
          <p:nvPr/>
        </p:nvCxnSpPr>
        <p:spPr>
          <a:xfrm flipV="1">
            <a:off x="7898696" y="4387991"/>
            <a:ext cx="0" cy="3000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9CD7BBB-176A-4E1A-B5F3-A043827A691B}"/>
              </a:ext>
            </a:extLst>
          </p:cNvPr>
          <p:cNvSpPr txBox="1"/>
          <p:nvPr/>
        </p:nvSpPr>
        <p:spPr>
          <a:xfrm>
            <a:off x="7973019" y="60069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noise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59C6FE-9D31-4A39-9B8A-95180CF2ADC4}"/>
              </a:ext>
            </a:extLst>
          </p:cNvPr>
          <p:cNvCxnSpPr>
            <a:cxnSpLocks/>
          </p:cNvCxnSpPr>
          <p:nvPr/>
        </p:nvCxnSpPr>
        <p:spPr>
          <a:xfrm flipV="1">
            <a:off x="7973019" y="6050704"/>
            <a:ext cx="0" cy="3000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9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Jörges</dc:creator>
  <cp:lastModifiedBy>Björn Jörges</cp:lastModifiedBy>
  <cp:revision>14</cp:revision>
  <dcterms:created xsi:type="dcterms:W3CDTF">2021-09-24T08:40:56Z</dcterms:created>
  <dcterms:modified xsi:type="dcterms:W3CDTF">2021-11-06T05:49:34Z</dcterms:modified>
</cp:coreProperties>
</file>