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EE9F-53BE-41EB-93F4-50FA0D34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485DB-ADE8-4F70-8504-149FEB5A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21D3-0E0A-4896-AFBF-1B1B64F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8D0F-9172-4033-92BA-11EB6EF6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7D61-F07F-438F-B6AA-4CE749E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533A-9C1F-428D-9C27-F73F54A2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05375-81A1-4EC0-85D6-586AC234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A6D2-300D-4AA8-8DD4-3BBE4342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60AC-714A-4577-81D9-D92E77E6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2E33-E2D9-4422-9F5F-B482E902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9917-E459-461B-85B8-7F27DC9E0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D904-8B5D-4309-B2FC-240C3B95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8268-00FC-4055-B293-DD59169A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8D47-3216-4159-B266-EDD0A4C4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A593-3A11-4102-85CD-174C56D1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FB69-15B9-4607-AB56-DDE46076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62BD-535A-4CC7-A1D9-ACCE5DC0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BF5D-5303-4C79-8FC7-484A9C5A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1FD5-A25D-43EE-851C-A1D18C14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2E25-62C5-4632-BE88-AFE7EF8C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F04A-38CA-4ECB-B8AD-7B20F7C4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A1204-69CB-4D8F-9D53-06E729E6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2165-83B2-47EB-BECA-72C6F72E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7F0B-1566-4F8D-AB49-85ABEFE4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51B-630D-4C8A-9D3F-05DA5B8E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238C-A936-4D68-9040-0B987B55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05F7-81DB-4854-B268-DF6DFDC2A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EFA84-C7F8-429C-A3CE-46A546B8D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6B759-FB00-4D54-8ECD-E48700A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747A3-19A6-4B75-9F0E-65113E72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CABD-4A25-4403-87DE-61C0F2A9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F081-CDB1-4522-9735-2F74BD05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7000E-0426-47DB-92CD-A71A8634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6804-46EE-45B7-B306-47A3F3A1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F999C-5B24-478A-99CC-C1DA9DC41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7CEFB-FAA4-4E5B-807D-5B3EC0FB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B213B-7654-4022-9448-C554CEB5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9A3B-7C11-4E94-AF9B-071EB133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9E236-8825-4744-96AA-5D168FF1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58CA-AEBD-4CAD-B2B0-198DECDE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BCFE8-D39E-4EA4-BBA4-26D095B0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89587-F670-4A46-97F5-0023E170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E04DA-2B05-4888-8D67-82A8F402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DAFAC-43D5-4278-9134-52B22536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F1D66-464A-4620-B4D6-5DC07F6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1FAFF-DCE1-4C6E-9DB6-A1DEA31C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D55D-44A0-422A-8B61-2394A2DF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B35C-B1F2-4FB0-93BE-3AD79A92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3870B-66BC-4B66-9400-9CA677EB9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3DD25-60BB-4FFB-8709-1C8FBFBA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D1FAD-DEC8-46D0-946C-0FDC81D5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9D777-8978-4017-852F-644232E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071F-B40D-4643-ADBE-0443A865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78973-295A-4422-95FB-9EDFF1146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61CD4-FBDA-4B08-86FE-47CF56C7D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C5ED-5458-4D7E-A5D6-01243155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9549-EBCD-4681-94E7-409C8559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D224-A018-4974-B396-3EA70C97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4C50C-3BAD-495A-873B-991B95F7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F5A5-A040-4724-92E6-1A9201DD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E9A6-AD76-4A2B-94A4-05B7A31A5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2D0F7-05C5-48CE-8D0B-123D6605B77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B98F-37AE-4F7C-8359-50BE26DB5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EBEC-7E7D-47EF-91C2-30E1B59F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Eye with solid fill">
            <a:extLst>
              <a:ext uri="{FF2B5EF4-FFF2-40B4-BE49-F238E27FC236}">
                <a16:creationId xmlns:a16="http://schemas.microsoft.com/office/drawing/2014/main" id="{29D6ACE9-66F5-4171-9B8F-DBF0FE26A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127171"/>
            <a:ext cx="914400" cy="9144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962C7D-DA8B-42EA-83BF-435F94DF00E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96000" y="2799185"/>
            <a:ext cx="0" cy="23279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05EF860-6EF0-4701-93F5-7459247BB44A}"/>
              </a:ext>
            </a:extLst>
          </p:cNvPr>
          <p:cNvSpPr/>
          <p:nvPr/>
        </p:nvSpPr>
        <p:spPr>
          <a:xfrm>
            <a:off x="3201798" y="1879134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CDE22F-E83E-4E42-82AA-4C0E09330520}"/>
              </a:ext>
            </a:extLst>
          </p:cNvPr>
          <p:cNvCxnSpPr/>
          <p:nvPr/>
        </p:nvCxnSpPr>
        <p:spPr>
          <a:xfrm>
            <a:off x="3688358" y="713064"/>
            <a:ext cx="50417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80FB9-3E1F-4B32-8BB9-BEDF614367F4}"/>
              </a:ext>
            </a:extLst>
          </p:cNvPr>
          <p:cNvSpPr txBox="1"/>
          <p:nvPr/>
        </p:nvSpPr>
        <p:spPr>
          <a:xfrm>
            <a:off x="2844886" y="1400821"/>
            <a:ext cx="281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Ball (4, 5, 6 m/s left or right)</a:t>
            </a:r>
            <a:endParaRPr lang="en-US" dirty="0"/>
          </a:p>
        </p:txBody>
      </p:sp>
      <p:pic>
        <p:nvPicPr>
          <p:cNvPr id="9" name="Graphic 8" descr="Arrow Right outline">
            <a:extLst>
              <a:ext uri="{FF2B5EF4-FFF2-40B4-BE49-F238E27FC236}">
                <a16:creationId xmlns:a16="http://schemas.microsoft.com/office/drawing/2014/main" id="{4258ED48-80D1-446F-AD1E-E709F1E67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5058" y="2055292"/>
            <a:ext cx="467595" cy="372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08A905-288E-4FCA-8DAB-34577C31DDE8}"/>
              </a:ext>
            </a:extLst>
          </p:cNvPr>
          <p:cNvSpPr txBox="1"/>
          <p:nvPr/>
        </p:nvSpPr>
        <p:spPr>
          <a:xfrm>
            <a:off x="6281648" y="37231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E430F-89CB-4CAD-8ACD-FD11C64CBF67}"/>
              </a:ext>
            </a:extLst>
          </p:cNvPr>
          <p:cNvSpPr txBox="1"/>
          <p:nvPr/>
        </p:nvSpPr>
        <p:spPr>
          <a:xfrm>
            <a:off x="6209250" y="103148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BE94E7-A071-4F17-BDA5-19CDF66C0226}"/>
              </a:ext>
            </a:extLst>
          </p:cNvPr>
          <p:cNvCxnSpPr>
            <a:cxnSpLocks/>
          </p:cNvCxnSpPr>
          <p:nvPr/>
        </p:nvCxnSpPr>
        <p:spPr>
          <a:xfrm flipV="1">
            <a:off x="6077528" y="824461"/>
            <a:ext cx="0" cy="59035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1B1505-C324-4F4E-BF7D-64BB3D792623}"/>
              </a:ext>
            </a:extLst>
          </p:cNvPr>
          <p:cNvSpPr txBox="1"/>
          <p:nvPr/>
        </p:nvSpPr>
        <p:spPr>
          <a:xfrm>
            <a:off x="4567792" y="5977197"/>
            <a:ext cx="364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Observer (static or 3.6 m/s left/right)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0CDCBA-F235-40FE-A184-1897AAB9E69D}"/>
              </a:ext>
            </a:extLst>
          </p:cNvPr>
          <p:cNvCxnSpPr>
            <a:cxnSpLocks/>
          </p:cNvCxnSpPr>
          <p:nvPr/>
        </p:nvCxnSpPr>
        <p:spPr>
          <a:xfrm flipV="1">
            <a:off x="6843700" y="1909986"/>
            <a:ext cx="0" cy="5903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8B6F77-011A-46AA-A4E5-4D1305688E87}"/>
              </a:ext>
            </a:extLst>
          </p:cNvPr>
          <p:cNvSpPr/>
          <p:nvPr/>
        </p:nvSpPr>
        <p:spPr>
          <a:xfrm>
            <a:off x="7018269" y="1884756"/>
            <a:ext cx="721453" cy="66273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AD4989-91E7-42C2-B460-A888A1459FF5}"/>
              </a:ext>
            </a:extLst>
          </p:cNvPr>
          <p:cNvCxnSpPr>
            <a:cxnSpLocks/>
          </p:cNvCxnSpPr>
          <p:nvPr/>
        </p:nvCxnSpPr>
        <p:spPr>
          <a:xfrm flipV="1">
            <a:off x="9813425" y="1909987"/>
            <a:ext cx="0" cy="590359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AA7AA1-29E0-427F-94BE-67257A9D93D2}"/>
              </a:ext>
            </a:extLst>
          </p:cNvPr>
          <p:cNvSpPr txBox="1"/>
          <p:nvPr/>
        </p:nvSpPr>
        <p:spPr>
          <a:xfrm>
            <a:off x="10006638" y="2043428"/>
            <a:ext cx="1102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Target</a:t>
            </a:r>
          </a:p>
          <a:p>
            <a:r>
              <a:rPr lang="de-DE" dirty="0"/>
              <a:t>Rectangle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B1AB5-8975-4D69-9AA9-1F607A67725F}"/>
              </a:ext>
            </a:extLst>
          </p:cNvPr>
          <p:cNvSpPr txBox="1"/>
          <p:nvPr/>
        </p:nvSpPr>
        <p:spPr>
          <a:xfrm>
            <a:off x="6830014" y="2678644"/>
            <a:ext cx="23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Point of disappearance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0C173A-216F-4AF6-BEF6-BF930A40E78D}"/>
              </a:ext>
            </a:extLst>
          </p:cNvPr>
          <p:cNvCxnSpPr>
            <a:cxnSpLocks/>
          </p:cNvCxnSpPr>
          <p:nvPr/>
        </p:nvCxnSpPr>
        <p:spPr>
          <a:xfrm>
            <a:off x="6843700" y="1709999"/>
            <a:ext cx="29697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06259A-F9C6-435C-B274-598F925C020B}"/>
              </a:ext>
            </a:extLst>
          </p:cNvPr>
          <p:cNvSpPr txBox="1"/>
          <p:nvPr/>
        </p:nvSpPr>
        <p:spPr>
          <a:xfrm>
            <a:off x="7471499" y="122158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Speed*0.5, 0.6, 0.7s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7C8951-7FCD-4DA0-AA60-0E67215E7BBD}"/>
              </a:ext>
            </a:extLst>
          </p:cNvPr>
          <p:cNvSpPr/>
          <p:nvPr/>
        </p:nvSpPr>
        <p:spPr>
          <a:xfrm>
            <a:off x="4532948" y="1879134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10715E-DF01-4DD1-B656-76F00F74704D}"/>
              </a:ext>
            </a:extLst>
          </p:cNvPr>
          <p:cNvSpPr/>
          <p:nvPr/>
        </p:nvSpPr>
        <p:spPr>
          <a:xfrm>
            <a:off x="5807880" y="1859867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6" name="Graphic 25" descr="Arrow Right outline">
            <a:extLst>
              <a:ext uri="{FF2B5EF4-FFF2-40B4-BE49-F238E27FC236}">
                <a16:creationId xmlns:a16="http://schemas.microsoft.com/office/drawing/2014/main" id="{17713C2D-AF6D-4B18-AB0B-846ED06FE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9239" y="2043428"/>
            <a:ext cx="467595" cy="37211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A29996C-9AD9-4802-95EF-3215B3388D52}"/>
              </a:ext>
            </a:extLst>
          </p:cNvPr>
          <p:cNvSpPr/>
          <p:nvPr/>
        </p:nvSpPr>
        <p:spPr>
          <a:xfrm>
            <a:off x="8417338" y="1895628"/>
            <a:ext cx="721453" cy="66273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Graphic 30" descr="Arrow Right outline">
            <a:extLst>
              <a:ext uri="{FF2B5EF4-FFF2-40B4-BE49-F238E27FC236}">
                <a16:creationId xmlns:a16="http://schemas.microsoft.com/office/drawing/2014/main" id="{1E5C51C2-FE26-46F8-B530-21C64BF29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6688" y="2030061"/>
            <a:ext cx="467595" cy="372119"/>
          </a:xfrm>
          <a:prstGeom prst="rect">
            <a:avLst/>
          </a:prstGeom>
        </p:spPr>
      </p:pic>
      <p:pic>
        <p:nvPicPr>
          <p:cNvPr id="32" name="Graphic 31" descr="Arrow Right outline">
            <a:extLst>
              <a:ext uri="{FF2B5EF4-FFF2-40B4-BE49-F238E27FC236}">
                <a16:creationId xmlns:a16="http://schemas.microsoft.com/office/drawing/2014/main" id="{4A9BD51B-FFDD-418A-9110-63E14F5D6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7441" y="2019105"/>
            <a:ext cx="467595" cy="37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ye with solid fill">
            <a:extLst>
              <a:ext uri="{FF2B5EF4-FFF2-40B4-BE49-F238E27FC236}">
                <a16:creationId xmlns:a16="http://schemas.microsoft.com/office/drawing/2014/main" id="{29D254F8-AAC7-4C4B-9779-B543AB222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127171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148B4-FC04-4D62-9728-F8559C20ED2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096000" y="2799185"/>
            <a:ext cx="0" cy="23279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1C98CBA-545B-4521-A154-25EA705A0D63}"/>
              </a:ext>
            </a:extLst>
          </p:cNvPr>
          <p:cNvSpPr/>
          <p:nvPr/>
        </p:nvSpPr>
        <p:spPr>
          <a:xfrm>
            <a:off x="5735273" y="1879134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096D6-A10E-424B-AA84-AFF24361DAC8}"/>
              </a:ext>
            </a:extLst>
          </p:cNvPr>
          <p:cNvCxnSpPr/>
          <p:nvPr/>
        </p:nvCxnSpPr>
        <p:spPr>
          <a:xfrm>
            <a:off x="3688358" y="713064"/>
            <a:ext cx="50417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2DDF4E-1905-4409-A0EC-06FD55B4346C}"/>
              </a:ext>
            </a:extLst>
          </p:cNvPr>
          <p:cNvSpPr txBox="1"/>
          <p:nvPr/>
        </p:nvSpPr>
        <p:spPr>
          <a:xfrm>
            <a:off x="4549321" y="1414820"/>
            <a:ext cx="30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Target (4, 5, 6 m/s left or right)</a:t>
            </a:r>
            <a:endParaRPr lang="en-US" dirty="0"/>
          </a:p>
        </p:txBody>
      </p:sp>
      <p:pic>
        <p:nvPicPr>
          <p:cNvPr id="13" name="Graphic 12" descr="Arrow Right outline">
            <a:extLst>
              <a:ext uri="{FF2B5EF4-FFF2-40B4-BE49-F238E27FC236}">
                <a16:creationId xmlns:a16="http://schemas.microsoft.com/office/drawing/2014/main" id="{3CA3C5D9-FFDB-4B63-A011-E37444F21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008" y="1753299"/>
            <a:ext cx="1149011" cy="914400"/>
          </a:xfrm>
          <a:prstGeom prst="rect">
            <a:avLst/>
          </a:prstGeom>
        </p:spPr>
      </p:pic>
      <p:pic>
        <p:nvPicPr>
          <p:cNvPr id="14" name="Graphic 13" descr="Arrow Right outline">
            <a:extLst>
              <a:ext uri="{FF2B5EF4-FFF2-40B4-BE49-F238E27FC236}">
                <a16:creationId xmlns:a16="http://schemas.microsoft.com/office/drawing/2014/main" id="{D5CB8DEB-FD0D-41B9-85C0-59C844553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262978" y="1753299"/>
            <a:ext cx="1149011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11C45A-9C74-468E-847C-05032E72C5E7}"/>
              </a:ext>
            </a:extLst>
          </p:cNvPr>
          <p:cNvSpPr txBox="1"/>
          <p:nvPr/>
        </p:nvSpPr>
        <p:spPr>
          <a:xfrm>
            <a:off x="6281648" y="37231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96DCE-E9B5-4E93-8B20-295F6586A2F3}"/>
              </a:ext>
            </a:extLst>
          </p:cNvPr>
          <p:cNvSpPr txBox="1"/>
          <p:nvPr/>
        </p:nvSpPr>
        <p:spPr>
          <a:xfrm>
            <a:off x="6209250" y="103148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ABBC86-B287-4ED1-B132-0F0378608239}"/>
              </a:ext>
            </a:extLst>
          </p:cNvPr>
          <p:cNvCxnSpPr>
            <a:cxnSpLocks/>
          </p:cNvCxnSpPr>
          <p:nvPr/>
        </p:nvCxnSpPr>
        <p:spPr>
          <a:xfrm flipV="1">
            <a:off x="6077528" y="824461"/>
            <a:ext cx="0" cy="59035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94B8E9-793B-4EEA-BABA-D35E84059B90}"/>
              </a:ext>
            </a:extLst>
          </p:cNvPr>
          <p:cNvSpPr txBox="1"/>
          <p:nvPr/>
        </p:nvSpPr>
        <p:spPr>
          <a:xfrm>
            <a:off x="4567792" y="5977197"/>
            <a:ext cx="385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Observer (static or 3.6 m/s left or right)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4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Jörges</dc:creator>
  <cp:lastModifiedBy>Björn Jörges</cp:lastModifiedBy>
  <cp:revision>7</cp:revision>
  <dcterms:created xsi:type="dcterms:W3CDTF">2021-09-24T08:40:56Z</dcterms:created>
  <dcterms:modified xsi:type="dcterms:W3CDTF">2021-10-16T00:05:17Z</dcterms:modified>
</cp:coreProperties>
</file>