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3EDA2-7FE9-4610-97BB-0BE57FCF031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5084DC-CF3A-43F1-A02D-974071EB79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Madiha</a:t>
            </a:r>
            <a:r>
              <a:rPr lang="en-US" dirty="0" smtClean="0"/>
              <a:t> Hameed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0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5744" y="177515"/>
            <a:ext cx="10058400" cy="5595938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Activity  </a:t>
            </a:r>
            <a:r>
              <a:rPr lang="en-US" dirty="0" smtClean="0"/>
              <a:t>{</a:t>
            </a:r>
          </a:p>
          <a:p>
            <a:r>
              <a:rPr lang="en-US" dirty="0"/>
              <a:t>Button b1,b2</a:t>
            </a:r>
            <a:r>
              <a:rPr lang="en-US" dirty="0" smtClean="0"/>
              <a:t>;</a:t>
            </a:r>
          </a:p>
          <a:p>
            <a:r>
              <a:rPr lang="en-US" dirty="0" err="1"/>
              <a:t>EditText</a:t>
            </a:r>
            <a:r>
              <a:rPr lang="en-US" dirty="0"/>
              <a:t> ed1,ed2</a:t>
            </a:r>
            <a:r>
              <a:rPr lang="en-US" dirty="0" smtClean="0"/>
              <a:t>;</a:t>
            </a:r>
          </a:p>
          <a:p>
            <a:r>
              <a:rPr lang="en-US" dirty="0" err="1"/>
              <a:t>TextView</a:t>
            </a:r>
            <a:r>
              <a:rPr lang="en-US" dirty="0"/>
              <a:t> tx1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Override</a:t>
            </a:r>
          </a:p>
          <a:p>
            <a:r>
              <a:rPr lang="en-US" dirty="0"/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 smtClean="0"/>
              <a:t>);</a:t>
            </a:r>
          </a:p>
          <a:p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 smtClean="0"/>
              <a:t>);</a:t>
            </a:r>
          </a:p>
          <a:p>
            <a:r>
              <a:rPr lang="en-US" dirty="0"/>
              <a:t>b1 = 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R.id.button</a:t>
            </a:r>
            <a:r>
              <a:rPr lang="en-US" dirty="0" smtClean="0"/>
              <a:t>);</a:t>
            </a:r>
          </a:p>
          <a:p>
            <a:r>
              <a:rPr lang="en-US" dirty="0"/>
              <a:t>ed1 = (</a:t>
            </a:r>
            <a:r>
              <a:rPr lang="en-US" dirty="0" err="1" smtClean="0"/>
              <a:t>EditText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R.id.username</a:t>
            </a:r>
            <a:r>
              <a:rPr lang="en-US" dirty="0" smtClean="0"/>
              <a:t>);</a:t>
            </a:r>
          </a:p>
          <a:p>
            <a:r>
              <a:rPr lang="en-US" dirty="0"/>
              <a:t>ed2 = (</a:t>
            </a:r>
            <a:r>
              <a:rPr lang="en-US" dirty="0" err="1"/>
              <a:t>EditText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R.id.password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 we learn how to create a login page in android application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5" y="1845734"/>
            <a:ext cx="2448210" cy="40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start in Android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1" y="1894924"/>
            <a:ext cx="4949873" cy="39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1" y="1846263"/>
            <a:ext cx="5710783" cy="4584969"/>
          </a:xfrm>
        </p:spPr>
      </p:pic>
    </p:spTree>
    <p:extLst>
      <p:ext uri="{BB962C8B-B14F-4D97-AF65-F5344CB8AC3E}">
        <p14:creationId xmlns:p14="http://schemas.microsoft.com/office/powerpoint/2010/main" val="123424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5" y="1737360"/>
            <a:ext cx="7823350" cy="4431428"/>
          </a:xfrm>
        </p:spPr>
      </p:pic>
    </p:spTree>
    <p:extLst>
      <p:ext uri="{BB962C8B-B14F-4D97-AF65-F5344CB8AC3E}">
        <p14:creationId xmlns:p14="http://schemas.microsoft.com/office/powerpoint/2010/main" val="36422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input from user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 smtClean="0"/>
              <a:t>EditText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android:id</a:t>
            </a:r>
            <a:r>
              <a:rPr lang="en-US" dirty="0" smtClean="0"/>
              <a:t> </a:t>
            </a:r>
            <a:r>
              <a:rPr lang="en-US" dirty="0"/>
              <a:t>= "@+</a:t>
            </a:r>
            <a:r>
              <a:rPr lang="en-US" dirty="0" smtClean="0"/>
              <a:t>id/username“</a:t>
            </a:r>
          </a:p>
          <a:p>
            <a:pPr marL="201168" lvl="1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 smtClean="0"/>
              <a:t>wrap_content</a:t>
            </a:r>
            <a:r>
              <a:rPr lang="en-US" dirty="0" smtClean="0"/>
              <a:t>“</a:t>
            </a:r>
          </a:p>
          <a:p>
            <a:pPr marL="201168" lvl="1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 smtClean="0"/>
              <a:t>wrap_content</a:t>
            </a:r>
            <a:r>
              <a:rPr lang="en-US" dirty="0" smtClean="0"/>
              <a:t>“</a:t>
            </a:r>
          </a:p>
          <a:p>
            <a:pPr marL="201168" lvl="1" indent="0">
              <a:buNone/>
            </a:pPr>
            <a:r>
              <a:rPr lang="en-US" dirty="0" smtClean="0"/>
              <a:t>/&gt;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 </a:t>
            </a:r>
            <a:r>
              <a:rPr lang="en-US" dirty="0"/>
              <a:t>= "@+</a:t>
            </a:r>
            <a:r>
              <a:rPr lang="en-US" dirty="0" smtClean="0"/>
              <a:t>id/password“</a:t>
            </a:r>
          </a:p>
          <a:p>
            <a:pPr marL="201168" lvl="1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“</a:t>
            </a:r>
          </a:p>
          <a:p>
            <a:pPr marL="201168" lvl="1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“</a:t>
            </a:r>
          </a:p>
          <a:p>
            <a:pPr marL="201168" lvl="1" indent="0">
              <a:buNone/>
            </a:pPr>
            <a:r>
              <a:rPr lang="en-US" dirty="0" err="1"/>
              <a:t>android:inputType</a:t>
            </a:r>
            <a:r>
              <a:rPr lang="en-US" dirty="0"/>
              <a:t> = "</a:t>
            </a:r>
            <a:r>
              <a:rPr lang="en-US" dirty="0" err="1"/>
              <a:t>textPassword</a:t>
            </a:r>
            <a:r>
              <a:rPr lang="en-US" dirty="0"/>
              <a:t>" /&gt;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the 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&lt;button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      </a:t>
            </a:r>
            <a:r>
              <a:rPr lang="en-US" dirty="0" err="1"/>
              <a:t>android:id</a:t>
            </a:r>
            <a:r>
              <a:rPr lang="en-US" dirty="0"/>
              <a:t> = "@+</a:t>
            </a:r>
            <a:r>
              <a:rPr lang="en-US" dirty="0" smtClean="0"/>
              <a:t>id/button“</a:t>
            </a:r>
            <a:endParaRPr lang="en-US" dirty="0"/>
          </a:p>
          <a:p>
            <a:pPr marL="201168" lvl="1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“</a:t>
            </a:r>
          </a:p>
          <a:p>
            <a:pPr marL="201168" lvl="1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 smtClean="0"/>
              <a:t>“</a:t>
            </a:r>
          </a:p>
          <a:p>
            <a:pPr marL="201168" lvl="1" indent="0">
              <a:buNone/>
            </a:pPr>
            <a:r>
              <a:rPr lang="en-US" dirty="0" err="1" smtClean="0"/>
              <a:t>android:onClick</a:t>
            </a:r>
            <a:r>
              <a:rPr lang="en-US" dirty="0" smtClean="0"/>
              <a:t> = “Login”</a:t>
            </a:r>
          </a:p>
          <a:p>
            <a:pPr marL="201168" lvl="1" indent="0">
              <a:buNone/>
            </a:pPr>
            <a:r>
              <a:rPr lang="en-US" dirty="0"/>
              <a:t>android</a:t>
            </a:r>
            <a:r>
              <a:rPr lang="en-US" dirty="0" smtClean="0"/>
              <a:t>: text = </a:t>
            </a:r>
            <a:r>
              <a:rPr lang="en-US" dirty="0"/>
              <a:t>"@string/Login"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The Code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EditText</a:t>
            </a:r>
            <a:r>
              <a:rPr lang="en-US" dirty="0" smtClean="0"/>
              <a:t> username = (</a:t>
            </a:r>
            <a:r>
              <a:rPr lang="en-US" dirty="0" err="1" smtClean="0"/>
              <a:t>EditText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R.id.editusername</a:t>
            </a:r>
            <a:r>
              <a:rPr lang="en-US" dirty="0" smtClean="0"/>
              <a:t>);</a:t>
            </a:r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smtClean="0"/>
              <a:t>password </a:t>
            </a:r>
            <a:r>
              <a:rPr lang="en-US" dirty="0"/>
              <a:t>= (</a:t>
            </a:r>
            <a:r>
              <a:rPr lang="en-US" dirty="0" err="1" smtClean="0"/>
              <a:t>EditText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R.id.editpassword</a:t>
            </a:r>
            <a:r>
              <a:rPr lang="en-US" dirty="0" smtClean="0"/>
              <a:t>);</a:t>
            </a:r>
          </a:p>
          <a:p>
            <a:r>
              <a:rPr lang="en-US" dirty="0"/>
              <a:t>public void login(View </a:t>
            </a:r>
            <a:r>
              <a:rPr lang="en-US" dirty="0" smtClean="0"/>
              <a:t>view) {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username.getText</a:t>
            </a:r>
            <a:r>
              <a:rPr lang="en-US" dirty="0" smtClean="0"/>
              <a:t>().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().</a:t>
            </a:r>
            <a:r>
              <a:rPr lang="en-US" dirty="0" smtClean="0"/>
              <a:t>equals</a:t>
            </a:r>
            <a:r>
              <a:rPr lang="en-US" dirty="0"/>
              <a:t>("admin") &amp;&amp; </a:t>
            </a:r>
            <a:r>
              <a:rPr lang="en-US" dirty="0" err="1"/>
              <a:t>password.getText</a:t>
            </a:r>
            <a:r>
              <a:rPr lang="en-US" dirty="0" smtClean="0"/>
              <a:t>() 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().</a:t>
            </a:r>
            <a:r>
              <a:rPr lang="en-US" dirty="0" smtClean="0"/>
              <a:t>equals </a:t>
            </a:r>
            <a:r>
              <a:rPr lang="en-US" dirty="0"/>
              <a:t>("admin</a:t>
            </a:r>
            <a:r>
              <a:rPr lang="en-US" dirty="0" smtClean="0"/>
              <a:t>")){</a:t>
            </a:r>
          </a:p>
          <a:p>
            <a:r>
              <a:rPr lang="en-US" dirty="0" smtClean="0"/>
              <a:t>//correct password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//wrong password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MainActivity.java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 smtClean="0"/>
              <a:t>com.example.sairamkrishna.myapplication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android.app.Activity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android.graphics.Color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android.os.Bundle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android.view.View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android.widget.Button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android.widget.EditText</a:t>
            </a:r>
            <a:r>
              <a:rPr lang="en-US" dirty="0" smtClean="0"/>
              <a:t>;</a:t>
            </a:r>
          </a:p>
          <a:p>
            <a:r>
              <a:rPr lang="en-US" dirty="0"/>
              <a:t>import </a:t>
            </a:r>
            <a:r>
              <a:rPr lang="en-US" dirty="0" err="1" smtClean="0"/>
              <a:t>android.widget.TextView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96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1719</TotalTime>
  <Words>233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Mobile Computing</vt:lpstr>
      <vt:lpstr>Introduction </vt:lpstr>
      <vt:lpstr>Steps to start in Android Studio</vt:lpstr>
      <vt:lpstr>Step 2</vt:lpstr>
      <vt:lpstr>Step 3</vt:lpstr>
      <vt:lpstr>Take input from user </vt:lpstr>
      <vt:lpstr>Submit the request</vt:lpstr>
      <vt:lpstr>Link The Code </vt:lpstr>
      <vt:lpstr>MainActivity.java.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Bakhtawar</dc:creator>
  <cp:lastModifiedBy>Bakhtawar</cp:lastModifiedBy>
  <cp:revision>30</cp:revision>
  <dcterms:created xsi:type="dcterms:W3CDTF">2019-03-16T07:10:32Z</dcterms:created>
  <dcterms:modified xsi:type="dcterms:W3CDTF">2019-05-14T04:09:17Z</dcterms:modified>
</cp:coreProperties>
</file>