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3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3EDA2-7FE9-4610-97BB-0BE57FCF03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9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Madiha</a:t>
            </a:r>
            <a:r>
              <a:rPr lang="en-US" dirty="0" smtClean="0"/>
              <a:t> Hameed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0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good Title ,description and Keyword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Showcase your App’s finest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Include screen shots and demo videos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5" y="2210937"/>
            <a:ext cx="4439075" cy="29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Release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sites</a:t>
            </a:r>
          </a:p>
          <a:p>
            <a:r>
              <a:rPr lang="en-US" dirty="0" smtClean="0"/>
              <a:t>Start collecting data well held your launch</a:t>
            </a:r>
          </a:p>
          <a:p>
            <a:r>
              <a:rPr lang="en-US" dirty="0" smtClean="0"/>
              <a:t>Contact every once apps goes live </a:t>
            </a:r>
          </a:p>
          <a:p>
            <a:endParaRPr lang="en-US" dirty="0" smtClean="0"/>
          </a:p>
          <a:p>
            <a:r>
              <a:rPr lang="en-US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97" y="1949107"/>
            <a:ext cx="5385083" cy="38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Launch your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few steps to follow for a better launch to you application </a:t>
            </a:r>
          </a:p>
          <a:p>
            <a:r>
              <a:rPr lang="en-US" dirty="0" smtClean="0"/>
              <a:t>1) Know your application </a:t>
            </a:r>
          </a:p>
          <a:p>
            <a:r>
              <a:rPr lang="en-US" dirty="0" smtClean="0"/>
              <a:t>2) Choose unique name for your application </a:t>
            </a:r>
          </a:p>
          <a:p>
            <a:r>
              <a:rPr lang="en-US" dirty="0" smtClean="0"/>
              <a:t>3) Find your competitors</a:t>
            </a:r>
          </a:p>
          <a:p>
            <a:r>
              <a:rPr lang="en-US" dirty="0" smtClean="0"/>
              <a:t>4) Choose the right category for your application</a:t>
            </a:r>
          </a:p>
          <a:p>
            <a:r>
              <a:rPr lang="en-US" dirty="0" smtClean="0"/>
              <a:t>5) Creating an attractive application logo</a:t>
            </a:r>
          </a:p>
          <a:p>
            <a:r>
              <a:rPr lang="en-US" dirty="0" smtClean="0"/>
              <a:t>6) Screen </a:t>
            </a:r>
            <a:r>
              <a:rPr lang="en-US" dirty="0"/>
              <a:t>S</a:t>
            </a:r>
            <a:r>
              <a:rPr lang="en-US" dirty="0" smtClean="0"/>
              <a:t>hots.</a:t>
            </a:r>
          </a:p>
          <a:p>
            <a:r>
              <a:rPr lang="en-US" dirty="0" smtClean="0"/>
              <a:t>7) Application Demo Video </a:t>
            </a:r>
          </a:p>
          <a:p>
            <a:r>
              <a:rPr lang="en-US" dirty="0" smtClean="0"/>
              <a:t>8) Landing Page</a:t>
            </a:r>
          </a:p>
          <a:p>
            <a:r>
              <a:rPr lang="en-US" dirty="0" smtClean="0"/>
              <a:t>9) Press Release Buzz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 your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Collect a list of successful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 out how they are profited by name , design ,icon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33" y="2689876"/>
            <a:ext cx="4644527" cy="34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unique name for your application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Memorable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Include most important key 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Don’t infringe any trade mark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19" y="1845734"/>
            <a:ext cx="4263561" cy="43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competitors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Observe other developers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91" y="1845735"/>
            <a:ext cx="5049670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category for your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Estimate the number of download you need to rank your application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Calculate the strength: 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more competitors The more downloads you get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40" y="2947916"/>
            <a:ext cx="5888303" cy="33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attractive application logo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Icon matter a 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it eye catching and amazing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Deliver style and purpose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83" y="1845734"/>
            <a:ext cx="4836767" cy="43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3260"/>
            <a:ext cx="10058400" cy="44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 Video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Explain What the application 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them memorable ,informative   and exciting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Convince viewers to buy /download the application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3043079"/>
            <a:ext cx="4273115" cy="27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8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1633</TotalTime>
  <Words>231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Mobile Computing</vt:lpstr>
      <vt:lpstr>How to Launch your Application </vt:lpstr>
      <vt:lpstr>Know your application</vt:lpstr>
      <vt:lpstr>Choose unique name for your application  </vt:lpstr>
      <vt:lpstr>Find your competitors </vt:lpstr>
      <vt:lpstr>Choose the right category for your application</vt:lpstr>
      <vt:lpstr>Creating an attractive application logo </vt:lpstr>
      <vt:lpstr>Screen Shots. </vt:lpstr>
      <vt:lpstr>Application Demo Video  </vt:lpstr>
      <vt:lpstr>Landing Page </vt:lpstr>
      <vt:lpstr>Press Release Buzz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Bakhtawar</dc:creator>
  <cp:lastModifiedBy>Bakhtawar</cp:lastModifiedBy>
  <cp:revision>22</cp:revision>
  <dcterms:created xsi:type="dcterms:W3CDTF">2019-03-16T07:10:32Z</dcterms:created>
  <dcterms:modified xsi:type="dcterms:W3CDTF">2019-04-30T04:43:05Z</dcterms:modified>
</cp:coreProperties>
</file>