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1e4a494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a1e4a494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c91cbb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c91cbb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c91cbb4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c91cbb4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91cbb4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91cbb4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c91cbb4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c91cbb4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e5b2ea3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e5b2ea3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a1e4a49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a1e4a49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a1e4a494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a1e4a494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1e4a49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1e4a49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1e4a494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a1e4a494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1e4a49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a1e4a49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a1e4a494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a1e4a494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5b2ea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e5b2ea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-kraus/The-Plant-Proctecto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ctahort.org/members/showpdf?booknrarnr=881_111" TargetMode="External"/><Relationship Id="rId4" Type="http://schemas.openxmlformats.org/officeDocument/2006/relationships/hyperlink" Target="https://www.advancingecoag.com/pages/abou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Plant Protector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David Myers and Beth Kraus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(Code)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5"/>
            <a:ext cx="83682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First, </a:t>
            </a:r>
            <a:r>
              <a:rPr lang="en"/>
              <a:t>Initialize</a:t>
            </a:r>
            <a:r>
              <a:rPr lang="en"/>
              <a:t> all GPIO Pins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Pin 1.7 = RX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Pin 1.6 = TX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Pin 1.5 = Buzzer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Pin 5.0 DHT 11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Pin 5.1 Soil Moisture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Starting and setting up a 2 channel ADC for the sensors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Starting and setting up the UART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UART sends data using the WIFI module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Interrupt with the following conditions in it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temperature goes below 16 C or above 30 C then the buzzer will go off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soil moisture goes below, 20 % or above 40 %, then the buzzer will go off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b-kraus/The-Plant-Proctector: To defend those plants in need (github.com)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489825"/>
            <a:ext cx="3318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Planing, finding </a:t>
            </a:r>
            <a:r>
              <a:rPr lang="en"/>
              <a:t>parts</a:t>
            </a:r>
            <a:r>
              <a:rPr lang="en"/>
              <a:t>, 1st PCB revision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2: Ordering parts, prototyping and code work begins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3: Assembly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051" y="372975"/>
            <a:ext cx="4758701" cy="43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PCB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ordered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Assembly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Temperature and soil moisture readings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Board needs a redesign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Wi-Fi (Thingspeak channel)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DHT11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Flashing board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18375" y="993163"/>
            <a:ext cx="4442700" cy="3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UML Activity Diagram</a:t>
            </a:r>
            <a:endParaRPr sz="42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625" y="475438"/>
            <a:ext cx="3825851" cy="41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Overview/Goals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Operation/Block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(PCB)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(Code)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Activity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Overview/Goal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096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easily forget about their house plants which leads to them dying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designed a system that lets users know the problems </a:t>
            </a:r>
            <a:r>
              <a:rPr lang="en"/>
              <a:t>their</a:t>
            </a:r>
            <a:r>
              <a:rPr lang="en"/>
              <a:t> plant is </a:t>
            </a:r>
            <a:r>
              <a:rPr lang="en"/>
              <a:t>facing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sensors to read plant vitals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Notifies user of issues with buzzer and wifi notification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100" y="598475"/>
            <a:ext cx="2632399" cy="369457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410800" y="4413625"/>
            <a:ext cx="277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from: Unsplash.com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trace the first plant care system like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Indoor plants provide several benefits to humans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Cleaner 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Feeling calm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stress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Plant care devices exist all over the world in different shapes and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Advancing Eco Agriculture offers systems that helps plants by monitoring soil health [2]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12325" y="4420950"/>
            <a:ext cx="42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</a:t>
            </a:r>
            <a:r>
              <a:rPr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Acta Horticulturae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- Advancing Eco Ag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Operation/Block Diagram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464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Plant Protector gives the user vitals of the plant it is connected to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an MSP430 microcontroller for operation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 plants surrounding temperature and its soil moisture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Sensors feed data to the microcontroller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sensors relays data not within our set parameters two things occur: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Alarm on the module sounds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gets a notification via wifi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950" y="1489825"/>
            <a:ext cx="3674050" cy="25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000" y="512025"/>
            <a:ext cx="4175200" cy="42734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80000" y="1374000"/>
            <a:ext cx="288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Primarily used school resources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Generally cheap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cost was $40.17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500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(Components are displayed in order left to right)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DHT11: Temperature sensor. Chosen because of availability and compatibility with C coding.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EK1940: Soil moisture sensor. Chosen </a:t>
            </a:r>
            <a:r>
              <a:rPr lang="en"/>
              <a:t>because</a:t>
            </a:r>
            <a:r>
              <a:rPr lang="en"/>
              <a:t> of availability and ease of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Buzzer: Generic buzzer to act as a physical mean</a:t>
            </a:r>
            <a:r>
              <a:rPr lang="en"/>
              <a:t> of communication to the user if the wifi fails.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ESP8266: Wifi Module. Allows us to wirelessly notify the user of plant issues. Chosen because of small form factor and user friendly.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50" y="859450"/>
            <a:ext cx="3060000" cy="36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(PCB)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5"/>
            <a:ext cx="7689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PCB underwent several revisions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1st </a:t>
            </a:r>
            <a:r>
              <a:rPr lang="en"/>
              <a:t>design</a:t>
            </a:r>
            <a:r>
              <a:rPr lang="en"/>
              <a:t> required MSP430 dev board. Design was scrapped early on for better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design was independent with MC soldered on. However used custom </a:t>
            </a:r>
            <a:r>
              <a:rPr lang="en"/>
              <a:t>dimensions. Scrapped due to potential pick and place problems.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design used given schematic with modifications made. Allowed system to be independent and easy to work with.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Design Choices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Copper pour on back as ground layer. (reduced trace complexity)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provided schematic. (made project significantly easier going forward)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System. (Only needs to be flashed and powered to operate. No dev board needed)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14450" l="0" r="37241" t="8926"/>
          <a:stretch/>
        </p:blipFill>
        <p:spPr>
          <a:xfrm rot="-5400000">
            <a:off x="4779826" y="1297125"/>
            <a:ext cx="3627249" cy="33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750" y="1144125"/>
            <a:ext cx="3219902" cy="369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