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72" r:id="rId4"/>
    <p:sldId id="263" r:id="rId5"/>
    <p:sldId id="264" r:id="rId6"/>
    <p:sldId id="265" r:id="rId7"/>
    <p:sldId id="271" r:id="rId8"/>
    <p:sldId id="261" r:id="rId9"/>
    <p:sldId id="258" r:id="rId10"/>
    <p:sldId id="262" r:id="rId11"/>
    <p:sldId id="267" r:id="rId12"/>
    <p:sldId id="270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32"/>
    <p:restoredTop sz="96327"/>
  </p:normalViewPr>
  <p:slideViewPr>
    <p:cSldViewPr snapToGrid="0">
      <p:cViewPr varScale="1">
        <p:scale>
          <a:sx n="125" d="100"/>
          <a:sy n="125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189FC-BCD4-4086-9BCB-C3C390FEEA9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4C3657-921D-470D-A26E-483D5A04A5FA}">
      <dgm:prSet/>
      <dgm:spPr/>
      <dgm:t>
        <a:bodyPr/>
        <a:lstStyle/>
        <a:p>
          <a:r>
            <a:rPr lang="en-US"/>
            <a:t>Null:</a:t>
          </a:r>
        </a:p>
      </dgm:t>
    </dgm:pt>
    <dgm:pt modelId="{9657CDB6-DCF2-4E15-B687-456D783C21ED}" type="parTrans" cxnId="{0F690809-5CC6-4C39-BDFF-6AAFD7347F50}">
      <dgm:prSet/>
      <dgm:spPr/>
      <dgm:t>
        <a:bodyPr/>
        <a:lstStyle/>
        <a:p>
          <a:endParaRPr lang="en-US"/>
        </a:p>
      </dgm:t>
    </dgm:pt>
    <dgm:pt modelId="{F11AE83D-7493-442E-A0CB-39A82B7C33BE}" type="sibTrans" cxnId="{0F690809-5CC6-4C39-BDFF-6AAFD7347F50}">
      <dgm:prSet/>
      <dgm:spPr/>
      <dgm:t>
        <a:bodyPr/>
        <a:lstStyle/>
        <a:p>
          <a:endParaRPr lang="en-US"/>
        </a:p>
      </dgm:t>
    </dgm:pt>
    <dgm:pt modelId="{96750E27-829E-42D6-9CB3-0FAAF8EB2ABE}">
      <dgm:prSet/>
      <dgm:spPr/>
      <dgm:t>
        <a:bodyPr/>
        <a:lstStyle/>
        <a:p>
          <a:r>
            <a:rPr lang="en-US" dirty="0"/>
            <a:t>Incident causes have no influence on fatal occurrences</a:t>
          </a:r>
        </a:p>
      </dgm:t>
    </dgm:pt>
    <dgm:pt modelId="{C4DA227C-13C2-4A50-AD92-26F7B36DFE98}" type="parTrans" cxnId="{206F15B7-2529-415A-A453-224933725A91}">
      <dgm:prSet/>
      <dgm:spPr/>
      <dgm:t>
        <a:bodyPr/>
        <a:lstStyle/>
        <a:p>
          <a:endParaRPr lang="en-US"/>
        </a:p>
      </dgm:t>
    </dgm:pt>
    <dgm:pt modelId="{EE8D075D-4294-4A6B-96DB-0196FCEF9784}" type="sibTrans" cxnId="{206F15B7-2529-415A-A453-224933725A91}">
      <dgm:prSet/>
      <dgm:spPr/>
      <dgm:t>
        <a:bodyPr/>
        <a:lstStyle/>
        <a:p>
          <a:endParaRPr lang="en-US"/>
        </a:p>
      </dgm:t>
    </dgm:pt>
    <dgm:pt modelId="{4BC5C7DC-ECAA-46DB-B932-E7AAABA8B7F9}">
      <dgm:prSet/>
      <dgm:spPr/>
      <dgm:t>
        <a:bodyPr/>
        <a:lstStyle/>
        <a:p>
          <a:r>
            <a:rPr lang="en-US"/>
            <a:t>Alternate: </a:t>
          </a:r>
        </a:p>
      </dgm:t>
    </dgm:pt>
    <dgm:pt modelId="{480117CE-600A-443A-BBF9-E19D7A191DEB}" type="parTrans" cxnId="{80D4057C-5227-4013-872E-0D923F80997B}">
      <dgm:prSet/>
      <dgm:spPr/>
      <dgm:t>
        <a:bodyPr/>
        <a:lstStyle/>
        <a:p>
          <a:endParaRPr lang="en-US"/>
        </a:p>
      </dgm:t>
    </dgm:pt>
    <dgm:pt modelId="{8C1A70D2-2FCF-40FE-B8A6-458AED0A3356}" type="sibTrans" cxnId="{80D4057C-5227-4013-872E-0D923F80997B}">
      <dgm:prSet/>
      <dgm:spPr/>
      <dgm:t>
        <a:bodyPr/>
        <a:lstStyle/>
        <a:p>
          <a:endParaRPr lang="en-US"/>
        </a:p>
      </dgm:t>
    </dgm:pt>
    <dgm:pt modelId="{16465AD5-6EEC-4B4C-B040-7D03C0C739CB}">
      <dgm:prSet/>
      <dgm:spPr/>
      <dgm:t>
        <a:bodyPr/>
        <a:lstStyle/>
        <a:p>
          <a:r>
            <a:rPr lang="en-US"/>
            <a:t>Incident causes have a significant influence on fatal occurrences</a:t>
          </a:r>
        </a:p>
      </dgm:t>
    </dgm:pt>
    <dgm:pt modelId="{706BC271-2E74-4E84-A6B6-C5E1FD4AED0B}" type="parTrans" cxnId="{40212B1F-47E6-4AAC-B65B-64B5DC64ACC2}">
      <dgm:prSet/>
      <dgm:spPr/>
      <dgm:t>
        <a:bodyPr/>
        <a:lstStyle/>
        <a:p>
          <a:endParaRPr lang="en-US"/>
        </a:p>
      </dgm:t>
    </dgm:pt>
    <dgm:pt modelId="{E55F25E9-28FE-4E94-B99A-7C34146834CB}" type="sibTrans" cxnId="{40212B1F-47E6-4AAC-B65B-64B5DC64ACC2}">
      <dgm:prSet/>
      <dgm:spPr/>
      <dgm:t>
        <a:bodyPr/>
        <a:lstStyle/>
        <a:p>
          <a:endParaRPr lang="en-US"/>
        </a:p>
      </dgm:t>
    </dgm:pt>
    <dgm:pt modelId="{C1F5BC4E-79F2-2B48-AC27-EB3EA780F9AD}" type="pres">
      <dgm:prSet presAssocID="{EE6189FC-BCD4-4086-9BCB-C3C390FEEA90}" presName="linear" presStyleCnt="0">
        <dgm:presLayoutVars>
          <dgm:dir/>
          <dgm:animLvl val="lvl"/>
          <dgm:resizeHandles val="exact"/>
        </dgm:presLayoutVars>
      </dgm:prSet>
      <dgm:spPr/>
    </dgm:pt>
    <dgm:pt modelId="{09BB62A1-5A35-7C49-83F7-0F7EBA84D77D}" type="pres">
      <dgm:prSet presAssocID="{0B4C3657-921D-470D-A26E-483D5A04A5FA}" presName="parentLin" presStyleCnt="0"/>
      <dgm:spPr/>
    </dgm:pt>
    <dgm:pt modelId="{120BC450-786F-5142-A4DD-A91BCDBBDEAF}" type="pres">
      <dgm:prSet presAssocID="{0B4C3657-921D-470D-A26E-483D5A04A5FA}" presName="parentLeftMargin" presStyleLbl="node1" presStyleIdx="0" presStyleCnt="2"/>
      <dgm:spPr/>
    </dgm:pt>
    <dgm:pt modelId="{911FFB1D-F5ED-0B44-BB40-5769459712BA}" type="pres">
      <dgm:prSet presAssocID="{0B4C3657-921D-470D-A26E-483D5A04A5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736A34-19AD-4D48-98FE-25E6E75FB045}" type="pres">
      <dgm:prSet presAssocID="{0B4C3657-921D-470D-A26E-483D5A04A5FA}" presName="negativeSpace" presStyleCnt="0"/>
      <dgm:spPr/>
    </dgm:pt>
    <dgm:pt modelId="{B39A042C-2BB2-3A4E-91BF-581A72880972}" type="pres">
      <dgm:prSet presAssocID="{0B4C3657-921D-470D-A26E-483D5A04A5FA}" presName="childText" presStyleLbl="conFgAcc1" presStyleIdx="0" presStyleCnt="2">
        <dgm:presLayoutVars>
          <dgm:bulletEnabled val="1"/>
        </dgm:presLayoutVars>
      </dgm:prSet>
      <dgm:spPr/>
    </dgm:pt>
    <dgm:pt modelId="{1BFBB55A-A58F-4747-9016-31363BB96F19}" type="pres">
      <dgm:prSet presAssocID="{F11AE83D-7493-442E-A0CB-39A82B7C33BE}" presName="spaceBetweenRectangles" presStyleCnt="0"/>
      <dgm:spPr/>
    </dgm:pt>
    <dgm:pt modelId="{0C43D668-C697-0145-8344-B60886EC7296}" type="pres">
      <dgm:prSet presAssocID="{4BC5C7DC-ECAA-46DB-B932-E7AAABA8B7F9}" presName="parentLin" presStyleCnt="0"/>
      <dgm:spPr/>
    </dgm:pt>
    <dgm:pt modelId="{BADF6709-49C3-CE49-B37F-9B7C541EB11F}" type="pres">
      <dgm:prSet presAssocID="{4BC5C7DC-ECAA-46DB-B932-E7AAABA8B7F9}" presName="parentLeftMargin" presStyleLbl="node1" presStyleIdx="0" presStyleCnt="2"/>
      <dgm:spPr/>
    </dgm:pt>
    <dgm:pt modelId="{69336753-98EF-EE4E-91B1-C93C19141D3E}" type="pres">
      <dgm:prSet presAssocID="{4BC5C7DC-ECAA-46DB-B932-E7AAABA8B7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0BE378-D120-0940-B0C0-281365F90A95}" type="pres">
      <dgm:prSet presAssocID="{4BC5C7DC-ECAA-46DB-B932-E7AAABA8B7F9}" presName="negativeSpace" presStyleCnt="0"/>
      <dgm:spPr/>
    </dgm:pt>
    <dgm:pt modelId="{F26D01B9-A619-F745-979D-18C931430B19}" type="pres">
      <dgm:prSet presAssocID="{4BC5C7DC-ECAA-46DB-B932-E7AAABA8B7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F690809-5CC6-4C39-BDFF-6AAFD7347F50}" srcId="{EE6189FC-BCD4-4086-9BCB-C3C390FEEA90}" destId="{0B4C3657-921D-470D-A26E-483D5A04A5FA}" srcOrd="0" destOrd="0" parTransId="{9657CDB6-DCF2-4E15-B687-456D783C21ED}" sibTransId="{F11AE83D-7493-442E-A0CB-39A82B7C33BE}"/>
    <dgm:cxn modelId="{40212B1F-47E6-4AAC-B65B-64B5DC64ACC2}" srcId="{4BC5C7DC-ECAA-46DB-B932-E7AAABA8B7F9}" destId="{16465AD5-6EEC-4B4C-B040-7D03C0C739CB}" srcOrd="0" destOrd="0" parTransId="{706BC271-2E74-4E84-A6B6-C5E1FD4AED0B}" sibTransId="{E55F25E9-28FE-4E94-B99A-7C34146834CB}"/>
    <dgm:cxn modelId="{677E7E42-6589-3246-802F-29FE9A08032A}" type="presOf" srcId="{EE6189FC-BCD4-4086-9BCB-C3C390FEEA90}" destId="{C1F5BC4E-79F2-2B48-AC27-EB3EA780F9AD}" srcOrd="0" destOrd="0" presId="urn:microsoft.com/office/officeart/2005/8/layout/list1"/>
    <dgm:cxn modelId="{F24D875B-15AC-D845-B972-42F328BAEC6F}" type="presOf" srcId="{0B4C3657-921D-470D-A26E-483D5A04A5FA}" destId="{120BC450-786F-5142-A4DD-A91BCDBBDEAF}" srcOrd="0" destOrd="0" presId="urn:microsoft.com/office/officeart/2005/8/layout/list1"/>
    <dgm:cxn modelId="{D3E2B960-FE7C-9743-A18A-84EB837FBAA0}" type="presOf" srcId="{4BC5C7DC-ECAA-46DB-B932-E7AAABA8B7F9}" destId="{69336753-98EF-EE4E-91B1-C93C19141D3E}" srcOrd="1" destOrd="0" presId="urn:microsoft.com/office/officeart/2005/8/layout/list1"/>
    <dgm:cxn modelId="{B50C7662-1F37-084D-B783-D3379297FB0C}" type="presOf" srcId="{96750E27-829E-42D6-9CB3-0FAAF8EB2ABE}" destId="{B39A042C-2BB2-3A4E-91BF-581A72880972}" srcOrd="0" destOrd="0" presId="urn:microsoft.com/office/officeart/2005/8/layout/list1"/>
    <dgm:cxn modelId="{3E52D676-6674-EC43-B166-5C9F0AA1E8D9}" type="presOf" srcId="{0B4C3657-921D-470D-A26E-483D5A04A5FA}" destId="{911FFB1D-F5ED-0B44-BB40-5769459712BA}" srcOrd="1" destOrd="0" presId="urn:microsoft.com/office/officeart/2005/8/layout/list1"/>
    <dgm:cxn modelId="{80D4057C-5227-4013-872E-0D923F80997B}" srcId="{EE6189FC-BCD4-4086-9BCB-C3C390FEEA90}" destId="{4BC5C7DC-ECAA-46DB-B932-E7AAABA8B7F9}" srcOrd="1" destOrd="0" parTransId="{480117CE-600A-443A-BBF9-E19D7A191DEB}" sibTransId="{8C1A70D2-2FCF-40FE-B8A6-458AED0A3356}"/>
    <dgm:cxn modelId="{206F15B7-2529-415A-A453-224933725A91}" srcId="{0B4C3657-921D-470D-A26E-483D5A04A5FA}" destId="{96750E27-829E-42D6-9CB3-0FAAF8EB2ABE}" srcOrd="0" destOrd="0" parTransId="{C4DA227C-13C2-4A50-AD92-26F7B36DFE98}" sibTransId="{EE8D075D-4294-4A6B-96DB-0196FCEF9784}"/>
    <dgm:cxn modelId="{81DF97D1-50BF-3341-9E30-BDA2E6B7216A}" type="presOf" srcId="{4BC5C7DC-ECAA-46DB-B932-E7AAABA8B7F9}" destId="{BADF6709-49C3-CE49-B37F-9B7C541EB11F}" srcOrd="0" destOrd="0" presId="urn:microsoft.com/office/officeart/2005/8/layout/list1"/>
    <dgm:cxn modelId="{DB1CB5E0-B843-5548-BD5F-9B18B7BE3952}" type="presOf" srcId="{16465AD5-6EEC-4B4C-B040-7D03C0C739CB}" destId="{F26D01B9-A619-F745-979D-18C931430B19}" srcOrd="0" destOrd="0" presId="urn:microsoft.com/office/officeart/2005/8/layout/list1"/>
    <dgm:cxn modelId="{66C1821C-4555-DC4E-B50B-71FE86A99248}" type="presParOf" srcId="{C1F5BC4E-79F2-2B48-AC27-EB3EA780F9AD}" destId="{09BB62A1-5A35-7C49-83F7-0F7EBA84D77D}" srcOrd="0" destOrd="0" presId="urn:microsoft.com/office/officeart/2005/8/layout/list1"/>
    <dgm:cxn modelId="{136AF548-325E-DE48-BFC5-53749F90BCFE}" type="presParOf" srcId="{09BB62A1-5A35-7C49-83F7-0F7EBA84D77D}" destId="{120BC450-786F-5142-A4DD-A91BCDBBDEAF}" srcOrd="0" destOrd="0" presId="urn:microsoft.com/office/officeart/2005/8/layout/list1"/>
    <dgm:cxn modelId="{9646A51C-DC37-FC44-8C16-E213E5BD1E08}" type="presParOf" srcId="{09BB62A1-5A35-7C49-83F7-0F7EBA84D77D}" destId="{911FFB1D-F5ED-0B44-BB40-5769459712BA}" srcOrd="1" destOrd="0" presId="urn:microsoft.com/office/officeart/2005/8/layout/list1"/>
    <dgm:cxn modelId="{D1360801-9EF3-7C4B-9C8A-865D5E6C3ED4}" type="presParOf" srcId="{C1F5BC4E-79F2-2B48-AC27-EB3EA780F9AD}" destId="{FD736A34-19AD-4D48-98FE-25E6E75FB045}" srcOrd="1" destOrd="0" presId="urn:microsoft.com/office/officeart/2005/8/layout/list1"/>
    <dgm:cxn modelId="{34B4526D-96EA-8D46-896A-4EE92FF3B28A}" type="presParOf" srcId="{C1F5BC4E-79F2-2B48-AC27-EB3EA780F9AD}" destId="{B39A042C-2BB2-3A4E-91BF-581A72880972}" srcOrd="2" destOrd="0" presId="urn:microsoft.com/office/officeart/2005/8/layout/list1"/>
    <dgm:cxn modelId="{9C80C739-1F71-5A48-B824-2A11486E8095}" type="presParOf" srcId="{C1F5BC4E-79F2-2B48-AC27-EB3EA780F9AD}" destId="{1BFBB55A-A58F-4747-9016-31363BB96F19}" srcOrd="3" destOrd="0" presId="urn:microsoft.com/office/officeart/2005/8/layout/list1"/>
    <dgm:cxn modelId="{A307ED83-C449-DF40-AF20-D647D0639D82}" type="presParOf" srcId="{C1F5BC4E-79F2-2B48-AC27-EB3EA780F9AD}" destId="{0C43D668-C697-0145-8344-B60886EC7296}" srcOrd="4" destOrd="0" presId="urn:microsoft.com/office/officeart/2005/8/layout/list1"/>
    <dgm:cxn modelId="{44FA37CD-629B-6E43-9EEE-C05320ADBD8E}" type="presParOf" srcId="{0C43D668-C697-0145-8344-B60886EC7296}" destId="{BADF6709-49C3-CE49-B37F-9B7C541EB11F}" srcOrd="0" destOrd="0" presId="urn:microsoft.com/office/officeart/2005/8/layout/list1"/>
    <dgm:cxn modelId="{B6C2A1A0-2DA2-1944-89F1-3D791257289D}" type="presParOf" srcId="{0C43D668-C697-0145-8344-B60886EC7296}" destId="{69336753-98EF-EE4E-91B1-C93C19141D3E}" srcOrd="1" destOrd="0" presId="urn:microsoft.com/office/officeart/2005/8/layout/list1"/>
    <dgm:cxn modelId="{ED5D6FD0-6EAA-7241-B23E-6E00554A38B4}" type="presParOf" srcId="{C1F5BC4E-79F2-2B48-AC27-EB3EA780F9AD}" destId="{360BE378-D120-0940-B0C0-281365F90A95}" srcOrd="5" destOrd="0" presId="urn:microsoft.com/office/officeart/2005/8/layout/list1"/>
    <dgm:cxn modelId="{DB871ACD-EBEE-8141-AE0B-0147E62B9215}" type="presParOf" srcId="{C1F5BC4E-79F2-2B48-AC27-EB3EA780F9AD}" destId="{F26D01B9-A619-F745-979D-18C931430B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189FC-BCD4-4086-9BCB-C3C390FEEA9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4C3657-921D-470D-A26E-483D5A04A5FA}">
      <dgm:prSet/>
      <dgm:spPr/>
      <dgm:t>
        <a:bodyPr/>
        <a:lstStyle/>
        <a:p>
          <a:r>
            <a:rPr lang="en-US" strike="sngStrike"/>
            <a:t>Null:</a:t>
          </a:r>
        </a:p>
      </dgm:t>
    </dgm:pt>
    <dgm:pt modelId="{9657CDB6-DCF2-4E15-B687-456D783C21ED}" type="parTrans" cxnId="{0F690809-5CC6-4C39-BDFF-6AAFD7347F50}">
      <dgm:prSet/>
      <dgm:spPr/>
      <dgm:t>
        <a:bodyPr/>
        <a:lstStyle/>
        <a:p>
          <a:endParaRPr lang="en-US"/>
        </a:p>
      </dgm:t>
    </dgm:pt>
    <dgm:pt modelId="{F11AE83D-7493-442E-A0CB-39A82B7C33BE}" type="sibTrans" cxnId="{0F690809-5CC6-4C39-BDFF-6AAFD7347F50}">
      <dgm:prSet/>
      <dgm:spPr/>
      <dgm:t>
        <a:bodyPr/>
        <a:lstStyle/>
        <a:p>
          <a:endParaRPr lang="en-US"/>
        </a:p>
      </dgm:t>
    </dgm:pt>
    <dgm:pt modelId="{96750E27-829E-42D6-9CB3-0FAAF8EB2ABE}">
      <dgm:prSet/>
      <dgm:spPr/>
      <dgm:t>
        <a:bodyPr/>
        <a:lstStyle/>
        <a:p>
          <a:r>
            <a:rPr lang="en-US" strike="sngStrike" dirty="0"/>
            <a:t>Incident causes have no influence on fatal occurrences</a:t>
          </a:r>
        </a:p>
      </dgm:t>
    </dgm:pt>
    <dgm:pt modelId="{C4DA227C-13C2-4A50-AD92-26F7B36DFE98}" type="parTrans" cxnId="{206F15B7-2529-415A-A453-224933725A91}">
      <dgm:prSet/>
      <dgm:spPr/>
      <dgm:t>
        <a:bodyPr/>
        <a:lstStyle/>
        <a:p>
          <a:endParaRPr lang="en-US"/>
        </a:p>
      </dgm:t>
    </dgm:pt>
    <dgm:pt modelId="{EE8D075D-4294-4A6B-96DB-0196FCEF9784}" type="sibTrans" cxnId="{206F15B7-2529-415A-A453-224933725A91}">
      <dgm:prSet/>
      <dgm:spPr/>
      <dgm:t>
        <a:bodyPr/>
        <a:lstStyle/>
        <a:p>
          <a:endParaRPr lang="en-US"/>
        </a:p>
      </dgm:t>
    </dgm:pt>
    <dgm:pt modelId="{4BC5C7DC-ECAA-46DB-B932-E7AAABA8B7F9}">
      <dgm:prSet/>
      <dgm:spPr/>
      <dgm:t>
        <a:bodyPr/>
        <a:lstStyle/>
        <a:p>
          <a:r>
            <a:rPr lang="en-US"/>
            <a:t>Alternate: </a:t>
          </a:r>
        </a:p>
      </dgm:t>
    </dgm:pt>
    <dgm:pt modelId="{480117CE-600A-443A-BBF9-E19D7A191DEB}" type="parTrans" cxnId="{80D4057C-5227-4013-872E-0D923F80997B}">
      <dgm:prSet/>
      <dgm:spPr/>
      <dgm:t>
        <a:bodyPr/>
        <a:lstStyle/>
        <a:p>
          <a:endParaRPr lang="en-US"/>
        </a:p>
      </dgm:t>
    </dgm:pt>
    <dgm:pt modelId="{8C1A70D2-2FCF-40FE-B8A6-458AED0A3356}" type="sibTrans" cxnId="{80D4057C-5227-4013-872E-0D923F80997B}">
      <dgm:prSet/>
      <dgm:spPr/>
      <dgm:t>
        <a:bodyPr/>
        <a:lstStyle/>
        <a:p>
          <a:endParaRPr lang="en-US"/>
        </a:p>
      </dgm:t>
    </dgm:pt>
    <dgm:pt modelId="{16465AD5-6EEC-4B4C-B040-7D03C0C739CB}">
      <dgm:prSet/>
      <dgm:spPr/>
      <dgm:t>
        <a:bodyPr/>
        <a:lstStyle/>
        <a:p>
          <a:r>
            <a:rPr lang="en-US"/>
            <a:t>Incident causes have a significant influence on fatal occurrences</a:t>
          </a:r>
        </a:p>
      </dgm:t>
    </dgm:pt>
    <dgm:pt modelId="{706BC271-2E74-4E84-A6B6-C5E1FD4AED0B}" type="parTrans" cxnId="{40212B1F-47E6-4AAC-B65B-64B5DC64ACC2}">
      <dgm:prSet/>
      <dgm:spPr/>
      <dgm:t>
        <a:bodyPr/>
        <a:lstStyle/>
        <a:p>
          <a:endParaRPr lang="en-US"/>
        </a:p>
      </dgm:t>
    </dgm:pt>
    <dgm:pt modelId="{E55F25E9-28FE-4E94-B99A-7C34146834CB}" type="sibTrans" cxnId="{40212B1F-47E6-4AAC-B65B-64B5DC64ACC2}">
      <dgm:prSet/>
      <dgm:spPr/>
      <dgm:t>
        <a:bodyPr/>
        <a:lstStyle/>
        <a:p>
          <a:endParaRPr lang="en-US"/>
        </a:p>
      </dgm:t>
    </dgm:pt>
    <dgm:pt modelId="{C1F5BC4E-79F2-2B48-AC27-EB3EA780F9AD}" type="pres">
      <dgm:prSet presAssocID="{EE6189FC-BCD4-4086-9BCB-C3C390FEEA90}" presName="linear" presStyleCnt="0">
        <dgm:presLayoutVars>
          <dgm:dir/>
          <dgm:animLvl val="lvl"/>
          <dgm:resizeHandles val="exact"/>
        </dgm:presLayoutVars>
      </dgm:prSet>
      <dgm:spPr/>
    </dgm:pt>
    <dgm:pt modelId="{09BB62A1-5A35-7C49-83F7-0F7EBA84D77D}" type="pres">
      <dgm:prSet presAssocID="{0B4C3657-921D-470D-A26E-483D5A04A5FA}" presName="parentLin" presStyleCnt="0"/>
      <dgm:spPr/>
    </dgm:pt>
    <dgm:pt modelId="{120BC450-786F-5142-A4DD-A91BCDBBDEAF}" type="pres">
      <dgm:prSet presAssocID="{0B4C3657-921D-470D-A26E-483D5A04A5FA}" presName="parentLeftMargin" presStyleLbl="node1" presStyleIdx="0" presStyleCnt="2"/>
      <dgm:spPr/>
    </dgm:pt>
    <dgm:pt modelId="{911FFB1D-F5ED-0B44-BB40-5769459712BA}" type="pres">
      <dgm:prSet presAssocID="{0B4C3657-921D-470D-A26E-483D5A04A5FA}" presName="parentText" presStyleLbl="node1" presStyleIdx="0" presStyleCnt="2" custScaleY="38428" custLinFactNeighborX="-66412" custLinFactNeighborY="-31561">
        <dgm:presLayoutVars>
          <dgm:chMax val="0"/>
          <dgm:bulletEnabled val="1"/>
        </dgm:presLayoutVars>
      </dgm:prSet>
      <dgm:spPr/>
    </dgm:pt>
    <dgm:pt modelId="{FD736A34-19AD-4D48-98FE-25E6E75FB045}" type="pres">
      <dgm:prSet presAssocID="{0B4C3657-921D-470D-A26E-483D5A04A5FA}" presName="negativeSpace" presStyleCnt="0"/>
      <dgm:spPr/>
    </dgm:pt>
    <dgm:pt modelId="{B39A042C-2BB2-3A4E-91BF-581A72880972}" type="pres">
      <dgm:prSet presAssocID="{0B4C3657-921D-470D-A26E-483D5A04A5FA}" presName="childText" presStyleLbl="conFgAcc1" presStyleIdx="0" presStyleCnt="2" custScaleY="22688" custLinFactNeighborX="-237" custLinFactNeighborY="6227">
        <dgm:presLayoutVars>
          <dgm:bulletEnabled val="1"/>
        </dgm:presLayoutVars>
      </dgm:prSet>
      <dgm:spPr/>
    </dgm:pt>
    <dgm:pt modelId="{1BFBB55A-A58F-4747-9016-31363BB96F19}" type="pres">
      <dgm:prSet presAssocID="{F11AE83D-7493-442E-A0CB-39A82B7C33BE}" presName="spaceBetweenRectangles" presStyleCnt="0"/>
      <dgm:spPr/>
    </dgm:pt>
    <dgm:pt modelId="{0C43D668-C697-0145-8344-B60886EC7296}" type="pres">
      <dgm:prSet presAssocID="{4BC5C7DC-ECAA-46DB-B932-E7AAABA8B7F9}" presName="parentLin" presStyleCnt="0"/>
      <dgm:spPr/>
    </dgm:pt>
    <dgm:pt modelId="{BADF6709-49C3-CE49-B37F-9B7C541EB11F}" type="pres">
      <dgm:prSet presAssocID="{4BC5C7DC-ECAA-46DB-B932-E7AAABA8B7F9}" presName="parentLeftMargin" presStyleLbl="node1" presStyleIdx="0" presStyleCnt="2"/>
      <dgm:spPr/>
    </dgm:pt>
    <dgm:pt modelId="{69336753-98EF-EE4E-91B1-C93C19141D3E}" type="pres">
      <dgm:prSet presAssocID="{4BC5C7DC-ECAA-46DB-B932-E7AAABA8B7F9}" presName="parentText" presStyleLbl="node1" presStyleIdx="1" presStyleCnt="2" custScaleY="39247" custLinFactNeighborX="-66412" custLinFactNeighborY="-8080">
        <dgm:presLayoutVars>
          <dgm:chMax val="0"/>
          <dgm:bulletEnabled val="1"/>
        </dgm:presLayoutVars>
      </dgm:prSet>
      <dgm:spPr/>
    </dgm:pt>
    <dgm:pt modelId="{360BE378-D120-0940-B0C0-281365F90A95}" type="pres">
      <dgm:prSet presAssocID="{4BC5C7DC-ECAA-46DB-B932-E7AAABA8B7F9}" presName="negativeSpace" presStyleCnt="0"/>
      <dgm:spPr/>
    </dgm:pt>
    <dgm:pt modelId="{F26D01B9-A619-F745-979D-18C931430B19}" type="pres">
      <dgm:prSet presAssocID="{4BC5C7DC-ECAA-46DB-B932-E7AAABA8B7F9}" presName="childText" presStyleLbl="conFgAcc1" presStyleIdx="1" presStyleCnt="2" custScaleY="18209" custLinFactNeighborY="37716">
        <dgm:presLayoutVars>
          <dgm:bulletEnabled val="1"/>
        </dgm:presLayoutVars>
      </dgm:prSet>
      <dgm:spPr/>
    </dgm:pt>
  </dgm:ptLst>
  <dgm:cxnLst>
    <dgm:cxn modelId="{0F690809-5CC6-4C39-BDFF-6AAFD7347F50}" srcId="{EE6189FC-BCD4-4086-9BCB-C3C390FEEA90}" destId="{0B4C3657-921D-470D-A26E-483D5A04A5FA}" srcOrd="0" destOrd="0" parTransId="{9657CDB6-DCF2-4E15-B687-456D783C21ED}" sibTransId="{F11AE83D-7493-442E-A0CB-39A82B7C33BE}"/>
    <dgm:cxn modelId="{40212B1F-47E6-4AAC-B65B-64B5DC64ACC2}" srcId="{4BC5C7DC-ECAA-46DB-B932-E7AAABA8B7F9}" destId="{16465AD5-6EEC-4B4C-B040-7D03C0C739CB}" srcOrd="0" destOrd="0" parTransId="{706BC271-2E74-4E84-A6B6-C5E1FD4AED0B}" sibTransId="{E55F25E9-28FE-4E94-B99A-7C34146834CB}"/>
    <dgm:cxn modelId="{677E7E42-6589-3246-802F-29FE9A08032A}" type="presOf" srcId="{EE6189FC-BCD4-4086-9BCB-C3C390FEEA90}" destId="{C1F5BC4E-79F2-2B48-AC27-EB3EA780F9AD}" srcOrd="0" destOrd="0" presId="urn:microsoft.com/office/officeart/2005/8/layout/list1"/>
    <dgm:cxn modelId="{F24D875B-15AC-D845-B972-42F328BAEC6F}" type="presOf" srcId="{0B4C3657-921D-470D-A26E-483D5A04A5FA}" destId="{120BC450-786F-5142-A4DD-A91BCDBBDEAF}" srcOrd="0" destOrd="0" presId="urn:microsoft.com/office/officeart/2005/8/layout/list1"/>
    <dgm:cxn modelId="{D3E2B960-FE7C-9743-A18A-84EB837FBAA0}" type="presOf" srcId="{4BC5C7DC-ECAA-46DB-B932-E7AAABA8B7F9}" destId="{69336753-98EF-EE4E-91B1-C93C19141D3E}" srcOrd="1" destOrd="0" presId="urn:microsoft.com/office/officeart/2005/8/layout/list1"/>
    <dgm:cxn modelId="{B50C7662-1F37-084D-B783-D3379297FB0C}" type="presOf" srcId="{96750E27-829E-42D6-9CB3-0FAAF8EB2ABE}" destId="{B39A042C-2BB2-3A4E-91BF-581A72880972}" srcOrd="0" destOrd="0" presId="urn:microsoft.com/office/officeart/2005/8/layout/list1"/>
    <dgm:cxn modelId="{3E52D676-6674-EC43-B166-5C9F0AA1E8D9}" type="presOf" srcId="{0B4C3657-921D-470D-A26E-483D5A04A5FA}" destId="{911FFB1D-F5ED-0B44-BB40-5769459712BA}" srcOrd="1" destOrd="0" presId="urn:microsoft.com/office/officeart/2005/8/layout/list1"/>
    <dgm:cxn modelId="{80D4057C-5227-4013-872E-0D923F80997B}" srcId="{EE6189FC-BCD4-4086-9BCB-C3C390FEEA90}" destId="{4BC5C7DC-ECAA-46DB-B932-E7AAABA8B7F9}" srcOrd="1" destOrd="0" parTransId="{480117CE-600A-443A-BBF9-E19D7A191DEB}" sibTransId="{8C1A70D2-2FCF-40FE-B8A6-458AED0A3356}"/>
    <dgm:cxn modelId="{206F15B7-2529-415A-A453-224933725A91}" srcId="{0B4C3657-921D-470D-A26E-483D5A04A5FA}" destId="{96750E27-829E-42D6-9CB3-0FAAF8EB2ABE}" srcOrd="0" destOrd="0" parTransId="{C4DA227C-13C2-4A50-AD92-26F7B36DFE98}" sibTransId="{EE8D075D-4294-4A6B-96DB-0196FCEF9784}"/>
    <dgm:cxn modelId="{81DF97D1-50BF-3341-9E30-BDA2E6B7216A}" type="presOf" srcId="{4BC5C7DC-ECAA-46DB-B932-E7AAABA8B7F9}" destId="{BADF6709-49C3-CE49-B37F-9B7C541EB11F}" srcOrd="0" destOrd="0" presId="urn:microsoft.com/office/officeart/2005/8/layout/list1"/>
    <dgm:cxn modelId="{DB1CB5E0-B843-5548-BD5F-9B18B7BE3952}" type="presOf" srcId="{16465AD5-6EEC-4B4C-B040-7D03C0C739CB}" destId="{F26D01B9-A619-F745-979D-18C931430B19}" srcOrd="0" destOrd="0" presId="urn:microsoft.com/office/officeart/2005/8/layout/list1"/>
    <dgm:cxn modelId="{66C1821C-4555-DC4E-B50B-71FE86A99248}" type="presParOf" srcId="{C1F5BC4E-79F2-2B48-AC27-EB3EA780F9AD}" destId="{09BB62A1-5A35-7C49-83F7-0F7EBA84D77D}" srcOrd="0" destOrd="0" presId="urn:microsoft.com/office/officeart/2005/8/layout/list1"/>
    <dgm:cxn modelId="{136AF548-325E-DE48-BFC5-53749F90BCFE}" type="presParOf" srcId="{09BB62A1-5A35-7C49-83F7-0F7EBA84D77D}" destId="{120BC450-786F-5142-A4DD-A91BCDBBDEAF}" srcOrd="0" destOrd="0" presId="urn:microsoft.com/office/officeart/2005/8/layout/list1"/>
    <dgm:cxn modelId="{9646A51C-DC37-FC44-8C16-E213E5BD1E08}" type="presParOf" srcId="{09BB62A1-5A35-7C49-83F7-0F7EBA84D77D}" destId="{911FFB1D-F5ED-0B44-BB40-5769459712BA}" srcOrd="1" destOrd="0" presId="urn:microsoft.com/office/officeart/2005/8/layout/list1"/>
    <dgm:cxn modelId="{D1360801-9EF3-7C4B-9C8A-865D5E6C3ED4}" type="presParOf" srcId="{C1F5BC4E-79F2-2B48-AC27-EB3EA780F9AD}" destId="{FD736A34-19AD-4D48-98FE-25E6E75FB045}" srcOrd="1" destOrd="0" presId="urn:microsoft.com/office/officeart/2005/8/layout/list1"/>
    <dgm:cxn modelId="{34B4526D-96EA-8D46-896A-4EE92FF3B28A}" type="presParOf" srcId="{C1F5BC4E-79F2-2B48-AC27-EB3EA780F9AD}" destId="{B39A042C-2BB2-3A4E-91BF-581A72880972}" srcOrd="2" destOrd="0" presId="urn:microsoft.com/office/officeart/2005/8/layout/list1"/>
    <dgm:cxn modelId="{9C80C739-1F71-5A48-B824-2A11486E8095}" type="presParOf" srcId="{C1F5BC4E-79F2-2B48-AC27-EB3EA780F9AD}" destId="{1BFBB55A-A58F-4747-9016-31363BB96F19}" srcOrd="3" destOrd="0" presId="urn:microsoft.com/office/officeart/2005/8/layout/list1"/>
    <dgm:cxn modelId="{A307ED83-C449-DF40-AF20-D647D0639D82}" type="presParOf" srcId="{C1F5BC4E-79F2-2B48-AC27-EB3EA780F9AD}" destId="{0C43D668-C697-0145-8344-B60886EC7296}" srcOrd="4" destOrd="0" presId="urn:microsoft.com/office/officeart/2005/8/layout/list1"/>
    <dgm:cxn modelId="{44FA37CD-629B-6E43-9EEE-C05320ADBD8E}" type="presParOf" srcId="{0C43D668-C697-0145-8344-B60886EC7296}" destId="{BADF6709-49C3-CE49-B37F-9B7C541EB11F}" srcOrd="0" destOrd="0" presId="urn:microsoft.com/office/officeart/2005/8/layout/list1"/>
    <dgm:cxn modelId="{B6C2A1A0-2DA2-1944-89F1-3D791257289D}" type="presParOf" srcId="{0C43D668-C697-0145-8344-B60886EC7296}" destId="{69336753-98EF-EE4E-91B1-C93C19141D3E}" srcOrd="1" destOrd="0" presId="urn:microsoft.com/office/officeart/2005/8/layout/list1"/>
    <dgm:cxn modelId="{ED5D6FD0-6EAA-7241-B23E-6E00554A38B4}" type="presParOf" srcId="{C1F5BC4E-79F2-2B48-AC27-EB3EA780F9AD}" destId="{360BE378-D120-0940-B0C0-281365F90A95}" srcOrd="5" destOrd="0" presId="urn:microsoft.com/office/officeart/2005/8/layout/list1"/>
    <dgm:cxn modelId="{DB871ACD-EBEE-8141-AE0B-0147E62B9215}" type="presParOf" srcId="{C1F5BC4E-79F2-2B48-AC27-EB3EA780F9AD}" destId="{F26D01B9-A619-F745-979D-18C931430B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189FC-BCD4-4086-9BCB-C3C390FEEA9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4C3657-921D-470D-A26E-483D5A04A5FA}">
      <dgm:prSet/>
      <dgm:spPr/>
      <dgm:t>
        <a:bodyPr/>
        <a:lstStyle/>
        <a:p>
          <a:r>
            <a:rPr lang="en-US" strike="sngStrike"/>
            <a:t>Null:</a:t>
          </a:r>
        </a:p>
      </dgm:t>
    </dgm:pt>
    <dgm:pt modelId="{9657CDB6-DCF2-4E15-B687-456D783C21ED}" type="parTrans" cxnId="{0F690809-5CC6-4C39-BDFF-6AAFD7347F50}">
      <dgm:prSet/>
      <dgm:spPr/>
      <dgm:t>
        <a:bodyPr/>
        <a:lstStyle/>
        <a:p>
          <a:endParaRPr lang="en-US"/>
        </a:p>
      </dgm:t>
    </dgm:pt>
    <dgm:pt modelId="{F11AE83D-7493-442E-A0CB-39A82B7C33BE}" type="sibTrans" cxnId="{0F690809-5CC6-4C39-BDFF-6AAFD7347F50}">
      <dgm:prSet/>
      <dgm:spPr/>
      <dgm:t>
        <a:bodyPr/>
        <a:lstStyle/>
        <a:p>
          <a:endParaRPr lang="en-US"/>
        </a:p>
      </dgm:t>
    </dgm:pt>
    <dgm:pt modelId="{96750E27-829E-42D6-9CB3-0FAAF8EB2ABE}">
      <dgm:prSet/>
      <dgm:spPr/>
      <dgm:t>
        <a:bodyPr/>
        <a:lstStyle/>
        <a:p>
          <a:r>
            <a:rPr lang="en-US" strike="sngStrike" dirty="0"/>
            <a:t>Incident causes have no influence on fatal occurrences</a:t>
          </a:r>
        </a:p>
      </dgm:t>
    </dgm:pt>
    <dgm:pt modelId="{C4DA227C-13C2-4A50-AD92-26F7B36DFE98}" type="parTrans" cxnId="{206F15B7-2529-415A-A453-224933725A91}">
      <dgm:prSet/>
      <dgm:spPr/>
      <dgm:t>
        <a:bodyPr/>
        <a:lstStyle/>
        <a:p>
          <a:endParaRPr lang="en-US"/>
        </a:p>
      </dgm:t>
    </dgm:pt>
    <dgm:pt modelId="{EE8D075D-4294-4A6B-96DB-0196FCEF9784}" type="sibTrans" cxnId="{206F15B7-2529-415A-A453-224933725A91}">
      <dgm:prSet/>
      <dgm:spPr/>
      <dgm:t>
        <a:bodyPr/>
        <a:lstStyle/>
        <a:p>
          <a:endParaRPr lang="en-US"/>
        </a:p>
      </dgm:t>
    </dgm:pt>
    <dgm:pt modelId="{4BC5C7DC-ECAA-46DB-B932-E7AAABA8B7F9}">
      <dgm:prSet/>
      <dgm:spPr/>
      <dgm:t>
        <a:bodyPr/>
        <a:lstStyle/>
        <a:p>
          <a:r>
            <a:rPr lang="en-US"/>
            <a:t>Alternate: </a:t>
          </a:r>
        </a:p>
      </dgm:t>
    </dgm:pt>
    <dgm:pt modelId="{480117CE-600A-443A-BBF9-E19D7A191DEB}" type="parTrans" cxnId="{80D4057C-5227-4013-872E-0D923F80997B}">
      <dgm:prSet/>
      <dgm:spPr/>
      <dgm:t>
        <a:bodyPr/>
        <a:lstStyle/>
        <a:p>
          <a:endParaRPr lang="en-US"/>
        </a:p>
      </dgm:t>
    </dgm:pt>
    <dgm:pt modelId="{8C1A70D2-2FCF-40FE-B8A6-458AED0A3356}" type="sibTrans" cxnId="{80D4057C-5227-4013-872E-0D923F80997B}">
      <dgm:prSet/>
      <dgm:spPr/>
      <dgm:t>
        <a:bodyPr/>
        <a:lstStyle/>
        <a:p>
          <a:endParaRPr lang="en-US"/>
        </a:p>
      </dgm:t>
    </dgm:pt>
    <dgm:pt modelId="{16465AD5-6EEC-4B4C-B040-7D03C0C739CB}">
      <dgm:prSet/>
      <dgm:spPr/>
      <dgm:t>
        <a:bodyPr/>
        <a:lstStyle/>
        <a:p>
          <a:r>
            <a:rPr lang="en-US"/>
            <a:t>Incident causes have a significant influence on fatal occurrences</a:t>
          </a:r>
        </a:p>
      </dgm:t>
    </dgm:pt>
    <dgm:pt modelId="{706BC271-2E74-4E84-A6B6-C5E1FD4AED0B}" type="parTrans" cxnId="{40212B1F-47E6-4AAC-B65B-64B5DC64ACC2}">
      <dgm:prSet/>
      <dgm:spPr/>
      <dgm:t>
        <a:bodyPr/>
        <a:lstStyle/>
        <a:p>
          <a:endParaRPr lang="en-US"/>
        </a:p>
      </dgm:t>
    </dgm:pt>
    <dgm:pt modelId="{E55F25E9-28FE-4E94-B99A-7C34146834CB}" type="sibTrans" cxnId="{40212B1F-47E6-4AAC-B65B-64B5DC64ACC2}">
      <dgm:prSet/>
      <dgm:spPr/>
      <dgm:t>
        <a:bodyPr/>
        <a:lstStyle/>
        <a:p>
          <a:endParaRPr lang="en-US"/>
        </a:p>
      </dgm:t>
    </dgm:pt>
    <dgm:pt modelId="{C1F5BC4E-79F2-2B48-AC27-EB3EA780F9AD}" type="pres">
      <dgm:prSet presAssocID="{EE6189FC-BCD4-4086-9BCB-C3C390FEEA90}" presName="linear" presStyleCnt="0">
        <dgm:presLayoutVars>
          <dgm:dir/>
          <dgm:animLvl val="lvl"/>
          <dgm:resizeHandles val="exact"/>
        </dgm:presLayoutVars>
      </dgm:prSet>
      <dgm:spPr/>
    </dgm:pt>
    <dgm:pt modelId="{09BB62A1-5A35-7C49-83F7-0F7EBA84D77D}" type="pres">
      <dgm:prSet presAssocID="{0B4C3657-921D-470D-A26E-483D5A04A5FA}" presName="parentLin" presStyleCnt="0"/>
      <dgm:spPr/>
    </dgm:pt>
    <dgm:pt modelId="{120BC450-786F-5142-A4DD-A91BCDBBDEAF}" type="pres">
      <dgm:prSet presAssocID="{0B4C3657-921D-470D-A26E-483D5A04A5FA}" presName="parentLeftMargin" presStyleLbl="node1" presStyleIdx="0" presStyleCnt="2"/>
      <dgm:spPr/>
    </dgm:pt>
    <dgm:pt modelId="{911FFB1D-F5ED-0B44-BB40-5769459712BA}" type="pres">
      <dgm:prSet presAssocID="{0B4C3657-921D-470D-A26E-483D5A04A5FA}" presName="parentText" presStyleLbl="node1" presStyleIdx="0" presStyleCnt="2" custScaleY="38428" custLinFactNeighborX="-66412" custLinFactNeighborY="-31561">
        <dgm:presLayoutVars>
          <dgm:chMax val="0"/>
          <dgm:bulletEnabled val="1"/>
        </dgm:presLayoutVars>
      </dgm:prSet>
      <dgm:spPr/>
    </dgm:pt>
    <dgm:pt modelId="{FD736A34-19AD-4D48-98FE-25E6E75FB045}" type="pres">
      <dgm:prSet presAssocID="{0B4C3657-921D-470D-A26E-483D5A04A5FA}" presName="negativeSpace" presStyleCnt="0"/>
      <dgm:spPr/>
    </dgm:pt>
    <dgm:pt modelId="{B39A042C-2BB2-3A4E-91BF-581A72880972}" type="pres">
      <dgm:prSet presAssocID="{0B4C3657-921D-470D-A26E-483D5A04A5FA}" presName="childText" presStyleLbl="conFgAcc1" presStyleIdx="0" presStyleCnt="2" custScaleY="22688" custLinFactNeighborX="-237" custLinFactNeighborY="6227">
        <dgm:presLayoutVars>
          <dgm:bulletEnabled val="1"/>
        </dgm:presLayoutVars>
      </dgm:prSet>
      <dgm:spPr/>
    </dgm:pt>
    <dgm:pt modelId="{1BFBB55A-A58F-4747-9016-31363BB96F19}" type="pres">
      <dgm:prSet presAssocID="{F11AE83D-7493-442E-A0CB-39A82B7C33BE}" presName="spaceBetweenRectangles" presStyleCnt="0"/>
      <dgm:spPr/>
    </dgm:pt>
    <dgm:pt modelId="{0C43D668-C697-0145-8344-B60886EC7296}" type="pres">
      <dgm:prSet presAssocID="{4BC5C7DC-ECAA-46DB-B932-E7AAABA8B7F9}" presName="parentLin" presStyleCnt="0"/>
      <dgm:spPr/>
    </dgm:pt>
    <dgm:pt modelId="{BADF6709-49C3-CE49-B37F-9B7C541EB11F}" type="pres">
      <dgm:prSet presAssocID="{4BC5C7DC-ECAA-46DB-B932-E7AAABA8B7F9}" presName="parentLeftMargin" presStyleLbl="node1" presStyleIdx="0" presStyleCnt="2"/>
      <dgm:spPr/>
    </dgm:pt>
    <dgm:pt modelId="{69336753-98EF-EE4E-91B1-C93C19141D3E}" type="pres">
      <dgm:prSet presAssocID="{4BC5C7DC-ECAA-46DB-B932-E7AAABA8B7F9}" presName="parentText" presStyleLbl="node1" presStyleIdx="1" presStyleCnt="2" custScaleY="39247" custLinFactNeighborX="-66412" custLinFactNeighborY="-8080">
        <dgm:presLayoutVars>
          <dgm:chMax val="0"/>
          <dgm:bulletEnabled val="1"/>
        </dgm:presLayoutVars>
      </dgm:prSet>
      <dgm:spPr/>
    </dgm:pt>
    <dgm:pt modelId="{360BE378-D120-0940-B0C0-281365F90A95}" type="pres">
      <dgm:prSet presAssocID="{4BC5C7DC-ECAA-46DB-B932-E7AAABA8B7F9}" presName="negativeSpace" presStyleCnt="0"/>
      <dgm:spPr/>
    </dgm:pt>
    <dgm:pt modelId="{F26D01B9-A619-F745-979D-18C931430B19}" type="pres">
      <dgm:prSet presAssocID="{4BC5C7DC-ECAA-46DB-B932-E7AAABA8B7F9}" presName="childText" presStyleLbl="conFgAcc1" presStyleIdx="1" presStyleCnt="2" custScaleY="18209" custLinFactNeighborY="37716">
        <dgm:presLayoutVars>
          <dgm:bulletEnabled val="1"/>
        </dgm:presLayoutVars>
      </dgm:prSet>
      <dgm:spPr/>
    </dgm:pt>
  </dgm:ptLst>
  <dgm:cxnLst>
    <dgm:cxn modelId="{0F690809-5CC6-4C39-BDFF-6AAFD7347F50}" srcId="{EE6189FC-BCD4-4086-9BCB-C3C390FEEA90}" destId="{0B4C3657-921D-470D-A26E-483D5A04A5FA}" srcOrd="0" destOrd="0" parTransId="{9657CDB6-DCF2-4E15-B687-456D783C21ED}" sibTransId="{F11AE83D-7493-442E-A0CB-39A82B7C33BE}"/>
    <dgm:cxn modelId="{40212B1F-47E6-4AAC-B65B-64B5DC64ACC2}" srcId="{4BC5C7DC-ECAA-46DB-B932-E7AAABA8B7F9}" destId="{16465AD5-6EEC-4B4C-B040-7D03C0C739CB}" srcOrd="0" destOrd="0" parTransId="{706BC271-2E74-4E84-A6B6-C5E1FD4AED0B}" sibTransId="{E55F25E9-28FE-4E94-B99A-7C34146834CB}"/>
    <dgm:cxn modelId="{677E7E42-6589-3246-802F-29FE9A08032A}" type="presOf" srcId="{EE6189FC-BCD4-4086-9BCB-C3C390FEEA90}" destId="{C1F5BC4E-79F2-2B48-AC27-EB3EA780F9AD}" srcOrd="0" destOrd="0" presId="urn:microsoft.com/office/officeart/2005/8/layout/list1"/>
    <dgm:cxn modelId="{F24D875B-15AC-D845-B972-42F328BAEC6F}" type="presOf" srcId="{0B4C3657-921D-470D-A26E-483D5A04A5FA}" destId="{120BC450-786F-5142-A4DD-A91BCDBBDEAF}" srcOrd="0" destOrd="0" presId="urn:microsoft.com/office/officeart/2005/8/layout/list1"/>
    <dgm:cxn modelId="{D3E2B960-FE7C-9743-A18A-84EB837FBAA0}" type="presOf" srcId="{4BC5C7DC-ECAA-46DB-B932-E7AAABA8B7F9}" destId="{69336753-98EF-EE4E-91B1-C93C19141D3E}" srcOrd="1" destOrd="0" presId="urn:microsoft.com/office/officeart/2005/8/layout/list1"/>
    <dgm:cxn modelId="{B50C7662-1F37-084D-B783-D3379297FB0C}" type="presOf" srcId="{96750E27-829E-42D6-9CB3-0FAAF8EB2ABE}" destId="{B39A042C-2BB2-3A4E-91BF-581A72880972}" srcOrd="0" destOrd="0" presId="urn:microsoft.com/office/officeart/2005/8/layout/list1"/>
    <dgm:cxn modelId="{3E52D676-6674-EC43-B166-5C9F0AA1E8D9}" type="presOf" srcId="{0B4C3657-921D-470D-A26E-483D5A04A5FA}" destId="{911FFB1D-F5ED-0B44-BB40-5769459712BA}" srcOrd="1" destOrd="0" presId="urn:microsoft.com/office/officeart/2005/8/layout/list1"/>
    <dgm:cxn modelId="{80D4057C-5227-4013-872E-0D923F80997B}" srcId="{EE6189FC-BCD4-4086-9BCB-C3C390FEEA90}" destId="{4BC5C7DC-ECAA-46DB-B932-E7AAABA8B7F9}" srcOrd="1" destOrd="0" parTransId="{480117CE-600A-443A-BBF9-E19D7A191DEB}" sibTransId="{8C1A70D2-2FCF-40FE-B8A6-458AED0A3356}"/>
    <dgm:cxn modelId="{206F15B7-2529-415A-A453-224933725A91}" srcId="{0B4C3657-921D-470D-A26E-483D5A04A5FA}" destId="{96750E27-829E-42D6-9CB3-0FAAF8EB2ABE}" srcOrd="0" destOrd="0" parTransId="{C4DA227C-13C2-4A50-AD92-26F7B36DFE98}" sibTransId="{EE8D075D-4294-4A6B-96DB-0196FCEF9784}"/>
    <dgm:cxn modelId="{81DF97D1-50BF-3341-9E30-BDA2E6B7216A}" type="presOf" srcId="{4BC5C7DC-ECAA-46DB-B932-E7AAABA8B7F9}" destId="{BADF6709-49C3-CE49-B37F-9B7C541EB11F}" srcOrd="0" destOrd="0" presId="urn:microsoft.com/office/officeart/2005/8/layout/list1"/>
    <dgm:cxn modelId="{DB1CB5E0-B843-5548-BD5F-9B18B7BE3952}" type="presOf" srcId="{16465AD5-6EEC-4B4C-B040-7D03C0C739CB}" destId="{F26D01B9-A619-F745-979D-18C931430B19}" srcOrd="0" destOrd="0" presId="urn:microsoft.com/office/officeart/2005/8/layout/list1"/>
    <dgm:cxn modelId="{66C1821C-4555-DC4E-B50B-71FE86A99248}" type="presParOf" srcId="{C1F5BC4E-79F2-2B48-AC27-EB3EA780F9AD}" destId="{09BB62A1-5A35-7C49-83F7-0F7EBA84D77D}" srcOrd="0" destOrd="0" presId="urn:microsoft.com/office/officeart/2005/8/layout/list1"/>
    <dgm:cxn modelId="{136AF548-325E-DE48-BFC5-53749F90BCFE}" type="presParOf" srcId="{09BB62A1-5A35-7C49-83F7-0F7EBA84D77D}" destId="{120BC450-786F-5142-A4DD-A91BCDBBDEAF}" srcOrd="0" destOrd="0" presId="urn:microsoft.com/office/officeart/2005/8/layout/list1"/>
    <dgm:cxn modelId="{9646A51C-DC37-FC44-8C16-E213E5BD1E08}" type="presParOf" srcId="{09BB62A1-5A35-7C49-83F7-0F7EBA84D77D}" destId="{911FFB1D-F5ED-0B44-BB40-5769459712BA}" srcOrd="1" destOrd="0" presId="urn:microsoft.com/office/officeart/2005/8/layout/list1"/>
    <dgm:cxn modelId="{D1360801-9EF3-7C4B-9C8A-865D5E6C3ED4}" type="presParOf" srcId="{C1F5BC4E-79F2-2B48-AC27-EB3EA780F9AD}" destId="{FD736A34-19AD-4D48-98FE-25E6E75FB045}" srcOrd="1" destOrd="0" presId="urn:microsoft.com/office/officeart/2005/8/layout/list1"/>
    <dgm:cxn modelId="{34B4526D-96EA-8D46-896A-4EE92FF3B28A}" type="presParOf" srcId="{C1F5BC4E-79F2-2B48-AC27-EB3EA780F9AD}" destId="{B39A042C-2BB2-3A4E-91BF-581A72880972}" srcOrd="2" destOrd="0" presId="urn:microsoft.com/office/officeart/2005/8/layout/list1"/>
    <dgm:cxn modelId="{9C80C739-1F71-5A48-B824-2A11486E8095}" type="presParOf" srcId="{C1F5BC4E-79F2-2B48-AC27-EB3EA780F9AD}" destId="{1BFBB55A-A58F-4747-9016-31363BB96F19}" srcOrd="3" destOrd="0" presId="urn:microsoft.com/office/officeart/2005/8/layout/list1"/>
    <dgm:cxn modelId="{A307ED83-C449-DF40-AF20-D647D0639D82}" type="presParOf" srcId="{C1F5BC4E-79F2-2B48-AC27-EB3EA780F9AD}" destId="{0C43D668-C697-0145-8344-B60886EC7296}" srcOrd="4" destOrd="0" presId="urn:microsoft.com/office/officeart/2005/8/layout/list1"/>
    <dgm:cxn modelId="{44FA37CD-629B-6E43-9EEE-C05320ADBD8E}" type="presParOf" srcId="{0C43D668-C697-0145-8344-B60886EC7296}" destId="{BADF6709-49C3-CE49-B37F-9B7C541EB11F}" srcOrd="0" destOrd="0" presId="urn:microsoft.com/office/officeart/2005/8/layout/list1"/>
    <dgm:cxn modelId="{B6C2A1A0-2DA2-1944-89F1-3D791257289D}" type="presParOf" srcId="{0C43D668-C697-0145-8344-B60886EC7296}" destId="{69336753-98EF-EE4E-91B1-C93C19141D3E}" srcOrd="1" destOrd="0" presId="urn:microsoft.com/office/officeart/2005/8/layout/list1"/>
    <dgm:cxn modelId="{ED5D6FD0-6EAA-7241-B23E-6E00554A38B4}" type="presParOf" srcId="{C1F5BC4E-79F2-2B48-AC27-EB3EA780F9AD}" destId="{360BE378-D120-0940-B0C0-281365F90A95}" srcOrd="5" destOrd="0" presId="urn:microsoft.com/office/officeart/2005/8/layout/list1"/>
    <dgm:cxn modelId="{DB871ACD-EBEE-8141-AE0B-0147E62B9215}" type="presParOf" srcId="{C1F5BC4E-79F2-2B48-AC27-EB3EA780F9AD}" destId="{F26D01B9-A619-F745-979D-18C931430B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042C-2BB2-3A4E-91BF-581A72880972}">
      <dsp:nvSpPr>
        <dsp:cNvPr id="0" name=""/>
        <dsp:cNvSpPr/>
      </dsp:nvSpPr>
      <dsp:spPr>
        <a:xfrm>
          <a:off x="0" y="668299"/>
          <a:ext cx="560705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583184" rIns="4351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Incident causes have no influence on fatal occurrences</a:t>
          </a:r>
        </a:p>
      </dsp:txBody>
      <dsp:txXfrm>
        <a:off x="0" y="668299"/>
        <a:ext cx="5607050" cy="1543500"/>
      </dsp:txXfrm>
    </dsp:sp>
    <dsp:sp modelId="{911FFB1D-F5ED-0B44-BB40-5769459712BA}">
      <dsp:nvSpPr>
        <dsp:cNvPr id="0" name=""/>
        <dsp:cNvSpPr/>
      </dsp:nvSpPr>
      <dsp:spPr>
        <a:xfrm>
          <a:off x="280352" y="255019"/>
          <a:ext cx="3924935" cy="8265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Null:</a:t>
          </a:r>
        </a:p>
      </dsp:txBody>
      <dsp:txXfrm>
        <a:off x="320701" y="295368"/>
        <a:ext cx="3844237" cy="745861"/>
      </dsp:txXfrm>
    </dsp:sp>
    <dsp:sp modelId="{F26D01B9-A619-F745-979D-18C931430B19}">
      <dsp:nvSpPr>
        <dsp:cNvPr id="0" name=""/>
        <dsp:cNvSpPr/>
      </dsp:nvSpPr>
      <dsp:spPr>
        <a:xfrm>
          <a:off x="0" y="2776279"/>
          <a:ext cx="5607050" cy="1896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583184" rIns="43516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Incident causes have a significant influence on fatal occurrences</a:t>
          </a:r>
        </a:p>
      </dsp:txBody>
      <dsp:txXfrm>
        <a:off x="0" y="2776279"/>
        <a:ext cx="5607050" cy="1896300"/>
      </dsp:txXfrm>
    </dsp:sp>
    <dsp:sp modelId="{69336753-98EF-EE4E-91B1-C93C19141D3E}">
      <dsp:nvSpPr>
        <dsp:cNvPr id="0" name=""/>
        <dsp:cNvSpPr/>
      </dsp:nvSpPr>
      <dsp:spPr>
        <a:xfrm>
          <a:off x="280352" y="2363000"/>
          <a:ext cx="3924935" cy="826559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Alternate: </a:t>
          </a:r>
        </a:p>
      </dsp:txBody>
      <dsp:txXfrm>
        <a:off x="320701" y="2403349"/>
        <a:ext cx="3844237" cy="745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042C-2BB2-3A4E-91BF-581A72880972}">
      <dsp:nvSpPr>
        <dsp:cNvPr id="0" name=""/>
        <dsp:cNvSpPr/>
      </dsp:nvSpPr>
      <dsp:spPr>
        <a:xfrm>
          <a:off x="0" y="593713"/>
          <a:ext cx="3352326" cy="8576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strike="sngStrike" kern="1200" dirty="0"/>
            <a:t>Incident causes have no influence on fatal occurrences</a:t>
          </a:r>
        </a:p>
      </dsp:txBody>
      <dsp:txXfrm>
        <a:off x="0" y="593713"/>
        <a:ext cx="3352326" cy="857606"/>
      </dsp:txXfrm>
    </dsp:sp>
    <dsp:sp modelId="{911FFB1D-F5ED-0B44-BB40-5769459712BA}">
      <dsp:nvSpPr>
        <dsp:cNvPr id="0" name=""/>
        <dsp:cNvSpPr/>
      </dsp:nvSpPr>
      <dsp:spPr>
        <a:xfrm>
          <a:off x="56298" y="344232"/>
          <a:ext cx="2346628" cy="4537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sngStrike" kern="1200"/>
            <a:t>Null:</a:t>
          </a:r>
        </a:p>
      </dsp:txBody>
      <dsp:txXfrm>
        <a:off x="78449" y="366383"/>
        <a:ext cx="2302326" cy="409455"/>
      </dsp:txXfrm>
    </dsp:sp>
    <dsp:sp modelId="{F26D01B9-A619-F745-979D-18C931430B19}">
      <dsp:nvSpPr>
        <dsp:cNvPr id="0" name=""/>
        <dsp:cNvSpPr/>
      </dsp:nvSpPr>
      <dsp:spPr>
        <a:xfrm>
          <a:off x="0" y="1749573"/>
          <a:ext cx="3352326" cy="8030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Incident causes have a significant influence on fatal occurrences</a:t>
          </a:r>
        </a:p>
      </dsp:txBody>
      <dsp:txXfrm>
        <a:off x="0" y="1749573"/>
        <a:ext cx="3352326" cy="803016"/>
      </dsp:txXfrm>
    </dsp:sp>
    <dsp:sp modelId="{69336753-98EF-EE4E-91B1-C93C19141D3E}">
      <dsp:nvSpPr>
        <dsp:cNvPr id="0" name=""/>
        <dsp:cNvSpPr/>
      </dsp:nvSpPr>
      <dsp:spPr>
        <a:xfrm>
          <a:off x="56298" y="1558460"/>
          <a:ext cx="2346628" cy="463428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Alternate: </a:t>
          </a:r>
        </a:p>
      </dsp:txBody>
      <dsp:txXfrm>
        <a:off x="78921" y="1581083"/>
        <a:ext cx="2301382" cy="418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A042C-2BB2-3A4E-91BF-581A72880972}">
      <dsp:nvSpPr>
        <dsp:cNvPr id="0" name=""/>
        <dsp:cNvSpPr/>
      </dsp:nvSpPr>
      <dsp:spPr>
        <a:xfrm>
          <a:off x="0" y="593713"/>
          <a:ext cx="3352326" cy="8576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strike="sngStrike" kern="1200" dirty="0"/>
            <a:t>Incident causes have no influence on fatal occurrences</a:t>
          </a:r>
        </a:p>
      </dsp:txBody>
      <dsp:txXfrm>
        <a:off x="0" y="593713"/>
        <a:ext cx="3352326" cy="857606"/>
      </dsp:txXfrm>
    </dsp:sp>
    <dsp:sp modelId="{911FFB1D-F5ED-0B44-BB40-5769459712BA}">
      <dsp:nvSpPr>
        <dsp:cNvPr id="0" name=""/>
        <dsp:cNvSpPr/>
      </dsp:nvSpPr>
      <dsp:spPr>
        <a:xfrm>
          <a:off x="56298" y="344232"/>
          <a:ext cx="2346628" cy="4537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sngStrike" kern="1200"/>
            <a:t>Null:</a:t>
          </a:r>
        </a:p>
      </dsp:txBody>
      <dsp:txXfrm>
        <a:off x="78449" y="366383"/>
        <a:ext cx="2302326" cy="409455"/>
      </dsp:txXfrm>
    </dsp:sp>
    <dsp:sp modelId="{F26D01B9-A619-F745-979D-18C931430B19}">
      <dsp:nvSpPr>
        <dsp:cNvPr id="0" name=""/>
        <dsp:cNvSpPr/>
      </dsp:nvSpPr>
      <dsp:spPr>
        <a:xfrm>
          <a:off x="0" y="1749573"/>
          <a:ext cx="3352326" cy="8030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178" tIns="291592" rIns="26017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Incident causes have a significant influence on fatal occurrences</a:t>
          </a:r>
        </a:p>
      </dsp:txBody>
      <dsp:txXfrm>
        <a:off x="0" y="1749573"/>
        <a:ext cx="3352326" cy="803016"/>
      </dsp:txXfrm>
    </dsp:sp>
    <dsp:sp modelId="{69336753-98EF-EE4E-91B1-C93C19141D3E}">
      <dsp:nvSpPr>
        <dsp:cNvPr id="0" name=""/>
        <dsp:cNvSpPr/>
      </dsp:nvSpPr>
      <dsp:spPr>
        <a:xfrm>
          <a:off x="56298" y="1558460"/>
          <a:ext cx="2346628" cy="463428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97" tIns="0" rIns="8869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Alternate: </a:t>
          </a:r>
        </a:p>
      </dsp:txBody>
      <dsp:txXfrm>
        <a:off x="78921" y="1581083"/>
        <a:ext cx="2301382" cy="418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3.sv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-macd/Air_Travel_Safety_Analysis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enjamin.t.macdonald.mil@army.mil" TargetMode="External"/><Relationship Id="rId5" Type="http://schemas.openxmlformats.org/officeDocument/2006/relationships/hyperlink" Target="https://data.worldbank.org/indicator/IS.AIR.DPRT" TargetMode="External"/><Relationship Id="rId4" Type="http://schemas.openxmlformats.org/officeDocument/2006/relationships/hyperlink" Target="https://www.kaggle.com/datasets/deepcontractor/aircraft-accidents-failures-hijacks-datas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oplanes on a road">
            <a:extLst>
              <a:ext uri="{FF2B5EF4-FFF2-40B4-BE49-F238E27FC236}">
                <a16:creationId xmlns:a16="http://schemas.microsoft.com/office/drawing/2014/main" id="{49D20310-B24C-68DC-2C5B-F6BCF9F5E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58" b="119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D7357-4189-48FA-5488-56EE2A166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Air Traffic Incidents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2000-2022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42CD3-14B7-3B8E-C6B7-B56A466CC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Ben MacDonald, CW2</a:t>
            </a:r>
          </a:p>
        </p:txBody>
      </p:sp>
    </p:spTree>
    <p:extLst>
      <p:ext uri="{BB962C8B-B14F-4D97-AF65-F5344CB8AC3E}">
        <p14:creationId xmlns:p14="http://schemas.microsoft.com/office/powerpoint/2010/main" val="20808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314A046-19F6-0866-DFAA-C0ABDB110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175" y="190707"/>
            <a:ext cx="6509308" cy="3101133"/>
          </a:xfrm>
        </p:spPr>
      </p:pic>
      <p:pic>
        <p:nvPicPr>
          <p:cNvPr id="7" name="Picture 6" descr="A graph showing a number of injuries&#10;&#10;Description automatically generated with medium confidence">
            <a:extLst>
              <a:ext uri="{FF2B5EF4-FFF2-40B4-BE49-F238E27FC236}">
                <a16:creationId xmlns:a16="http://schemas.microsoft.com/office/drawing/2014/main" id="{D9E71D43-74C2-BBFB-567E-896508AC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73" y="3566160"/>
            <a:ext cx="6509310" cy="31011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38F89D-3B34-5431-28A8-60F2AA9D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2" y="877624"/>
            <a:ext cx="4852494" cy="1139885"/>
          </a:xfrm>
        </p:spPr>
        <p:txBody>
          <a:bodyPr/>
          <a:lstStyle/>
          <a:p>
            <a:r>
              <a:rPr lang="en-US" dirty="0"/>
              <a:t>Hypothesis revisited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451073A-445F-50A0-C8E1-EE10B95C9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365878"/>
              </p:ext>
            </p:extLst>
          </p:nvPr>
        </p:nvGraphicFramePr>
        <p:xfrm>
          <a:off x="808195" y="2751152"/>
          <a:ext cx="3352326" cy="29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E2E3B2BA-9456-078E-FBA7-3889C0D38C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1984" y="4552122"/>
            <a:ext cx="188842" cy="1888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FC8085-4321-7BE8-7498-EB10E9AFD38F}"/>
              </a:ext>
            </a:extLst>
          </p:cNvPr>
          <p:cNvSpPr/>
          <p:nvPr/>
        </p:nvSpPr>
        <p:spPr>
          <a:xfrm>
            <a:off x="3920986" y="4552122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4A06D-0DF7-ED44-634A-1EAB6355D2EA}"/>
              </a:ext>
            </a:extLst>
          </p:cNvPr>
          <p:cNvSpPr/>
          <p:nvPr/>
        </p:nvSpPr>
        <p:spPr>
          <a:xfrm>
            <a:off x="3926950" y="3388251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E9B16-DFB8-835C-075E-06D4E2F39E83}"/>
              </a:ext>
            </a:extLst>
          </p:cNvPr>
          <p:cNvSpPr txBox="1"/>
          <p:nvPr/>
        </p:nvSpPr>
        <p:spPr>
          <a:xfrm>
            <a:off x="3886200" y="3280472"/>
            <a:ext cx="1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426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38F89D-3B34-5431-28A8-60F2AA9D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5" y="690901"/>
            <a:ext cx="4852494" cy="1139885"/>
          </a:xfrm>
        </p:spPr>
        <p:txBody>
          <a:bodyPr/>
          <a:lstStyle/>
          <a:p>
            <a:r>
              <a:rPr lang="en-US" dirty="0"/>
              <a:t>Hypotheses revisited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451073A-445F-50A0-C8E1-EE10B95C9783}"/>
              </a:ext>
            </a:extLst>
          </p:cNvPr>
          <p:cNvGraphicFramePr>
            <a:graphicFrameLocks/>
          </p:cNvGraphicFramePr>
          <p:nvPr/>
        </p:nvGraphicFramePr>
        <p:xfrm>
          <a:off x="808195" y="2751152"/>
          <a:ext cx="3352326" cy="29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E2E3B2BA-9456-078E-FBA7-3889C0D38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1984" y="4552122"/>
            <a:ext cx="188842" cy="1888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FC8085-4321-7BE8-7498-EB10E9AFD38F}"/>
              </a:ext>
            </a:extLst>
          </p:cNvPr>
          <p:cNvSpPr/>
          <p:nvPr/>
        </p:nvSpPr>
        <p:spPr>
          <a:xfrm>
            <a:off x="3920986" y="4552122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4A06D-0DF7-ED44-634A-1EAB6355D2EA}"/>
              </a:ext>
            </a:extLst>
          </p:cNvPr>
          <p:cNvSpPr/>
          <p:nvPr/>
        </p:nvSpPr>
        <p:spPr>
          <a:xfrm>
            <a:off x="3926950" y="3388251"/>
            <a:ext cx="189840" cy="18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E9B16-DFB8-835C-075E-06D4E2F39E83}"/>
              </a:ext>
            </a:extLst>
          </p:cNvPr>
          <p:cNvSpPr txBox="1"/>
          <p:nvPr/>
        </p:nvSpPr>
        <p:spPr>
          <a:xfrm>
            <a:off x="3886200" y="3280472"/>
            <a:ext cx="1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7FDEAF2-3CE0-0DC5-B5D0-78656697F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646" y="247475"/>
            <a:ext cx="6993724" cy="63630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FB331A-5C2A-6FD3-24BB-55FAC96E0021}"/>
              </a:ext>
            </a:extLst>
          </p:cNvPr>
          <p:cNvSpPr/>
          <p:nvPr/>
        </p:nvSpPr>
        <p:spPr>
          <a:xfrm>
            <a:off x="10066789" y="629174"/>
            <a:ext cx="1937857" cy="316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7C1278-DC69-599E-055F-1C44468A2B17}"/>
              </a:ext>
            </a:extLst>
          </p:cNvPr>
          <p:cNvSpPr/>
          <p:nvPr/>
        </p:nvSpPr>
        <p:spPr>
          <a:xfrm>
            <a:off x="5998128" y="3791824"/>
            <a:ext cx="4165375" cy="231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BB4E57-7334-2380-8BBA-F2B708889204}"/>
              </a:ext>
            </a:extLst>
          </p:cNvPr>
          <p:cNvSpPr/>
          <p:nvPr/>
        </p:nvSpPr>
        <p:spPr>
          <a:xfrm>
            <a:off x="5209563" y="629174"/>
            <a:ext cx="2894202" cy="3162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46ABE9-EF49-AF6B-D1A8-0D13F357E213}"/>
              </a:ext>
            </a:extLst>
          </p:cNvPr>
          <p:cNvSpPr txBox="1"/>
          <p:nvPr/>
        </p:nvSpPr>
        <p:spPr>
          <a:xfrm>
            <a:off x="8418771" y="183078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Likely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19891-7F2A-6D0B-C318-10C7B6D96969}"/>
              </a:ext>
            </a:extLst>
          </p:cNvPr>
          <p:cNvSpPr txBox="1"/>
          <p:nvPr/>
        </p:nvSpPr>
        <p:spPr>
          <a:xfrm>
            <a:off x="10480817" y="4740964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Likely</a:t>
            </a:r>
          </a:p>
        </p:txBody>
      </p:sp>
    </p:spTree>
    <p:extLst>
      <p:ext uri="{BB962C8B-B14F-4D97-AF65-F5344CB8AC3E}">
        <p14:creationId xmlns:p14="http://schemas.microsoft.com/office/powerpoint/2010/main" val="275667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0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518CF4B5-0E4D-6938-4DDC-89A43EC86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595" b="2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95719-4A1E-6119-9EC0-405992DF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613F-5FCA-C5EA-6DE9-CEBE43CD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Air travel is very safe</a:t>
            </a:r>
          </a:p>
          <a:p>
            <a:endParaRPr lang="en-US" dirty="0"/>
          </a:p>
          <a:p>
            <a:r>
              <a:rPr lang="en-US" dirty="0"/>
              <a:t>Most accidents do not result in fatalities</a:t>
            </a:r>
          </a:p>
          <a:p>
            <a:endParaRPr lang="en-US" dirty="0"/>
          </a:p>
          <a:p>
            <a:r>
              <a:rPr lang="en-US" dirty="0"/>
              <a:t>When there are fatalities, there tends to be a total loss of occupants</a:t>
            </a:r>
          </a:p>
          <a:p>
            <a:endParaRPr lang="en-US" dirty="0"/>
          </a:p>
          <a:p>
            <a:r>
              <a:rPr lang="en-US" dirty="0"/>
              <a:t>Incident causes are a statistically strong predictor of whether an incident will result in fatalities or not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D7495-9D73-62B5-1BCE-775E16828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736" b="13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59C12-B0D5-25F8-3551-2650B3AF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C22A-77D9-994F-B2A8-6AAB4671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GitHub Repository: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https://github.com/b-macd/Air_Travel_Safety_Analysis</a:t>
            </a: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Datasets:	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https://www.kaggle.com/datasets/deepcontractor/aircraft-accidents-failures-hijacks-dataset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https://data.worldbank.org/indicator/IS.AIR.DPRT</a:t>
            </a:r>
            <a:endParaRPr lang="en-US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Contact: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benjamin.t.macdonald.mil@army.mil</a:t>
            </a:r>
            <a:endParaRPr lang="en-US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4093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5BF-CF42-98BC-DE88-0C883019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50"/>
            <a:ext cx="7729728" cy="118872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F4FCA47F-38FD-8EF9-5803-C2A6D237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" y="2207169"/>
            <a:ext cx="5608141" cy="407166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 descr="A chart with red and yellow squares&#10;&#10;Description automatically generated">
            <a:extLst>
              <a:ext uri="{FF2B5EF4-FFF2-40B4-BE49-F238E27FC236}">
                <a16:creationId xmlns:a16="http://schemas.microsoft.com/office/drawing/2014/main" id="{ED4000D6-B6E5-5450-31DA-FD1F9096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88" y="2102069"/>
            <a:ext cx="6255872" cy="42593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980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5BF-CF42-98BC-DE88-0C883019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50"/>
            <a:ext cx="7729728" cy="118872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7" name="Picture 6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77807F23-9B77-CDAF-56BD-C18C10F4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64" y="1788905"/>
            <a:ext cx="7772400" cy="45816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57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 view of an aeroplane">
            <a:extLst>
              <a:ext uri="{FF2B5EF4-FFF2-40B4-BE49-F238E27FC236}">
                <a16:creationId xmlns:a16="http://schemas.microsoft.com/office/drawing/2014/main" id="{92B6BF5C-97E5-5BC4-CA7B-C46E58ED3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07" r="26259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59745-FE8D-EBB9-D7E1-80D827D0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F626-53DB-CBBF-C04C-DEA8B514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1" y="341194"/>
            <a:ext cx="5628640" cy="619608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Dataset: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 aircraft incidents and associated factors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Data Types: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Categorical (required significant cleaning to be useable)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600" dirty="0"/>
              <a:t>Exclusions: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Ground casualty figures (most were purely coincidental)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Flight Types: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Passenger, cargo, private, military</a:t>
            </a:r>
          </a:p>
        </p:txBody>
      </p:sp>
    </p:spTree>
    <p:extLst>
      <p:ext uri="{BB962C8B-B14F-4D97-AF65-F5344CB8AC3E}">
        <p14:creationId xmlns:p14="http://schemas.microsoft.com/office/powerpoint/2010/main" val="307882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59745-FE8D-EBB9-D7E1-80D827D0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F626-53DB-CBBF-C04C-DEA8B514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004969"/>
            <a:ext cx="4277996" cy="3322571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Dataset: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Individual aircraft incidents and associated factors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Time Period: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2000 to 2022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Data Types: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Categorical (required significant cleaning to be useable)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Exclusions: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Ground casualty figures (most were purely coincidental)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Flight Types: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military, private, passenger, and cargo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2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A8C9-EE27-20E6-7D1A-830B8B56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D14A-1FCF-1982-CA9E-47CD12CD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Average flights per year (2000-2022):  28.3 million</a:t>
            </a:r>
          </a:p>
          <a:p>
            <a:endParaRPr lang="en-US" dirty="0"/>
          </a:p>
          <a:p>
            <a:r>
              <a:rPr lang="en-US" dirty="0"/>
              <a:t>Average incidents per year:  215</a:t>
            </a:r>
          </a:p>
          <a:p>
            <a:endParaRPr lang="en-US" dirty="0"/>
          </a:p>
          <a:p>
            <a:r>
              <a:rPr lang="en-US" dirty="0"/>
              <a:t>Non-fatal incidents: 73.6% </a:t>
            </a:r>
          </a:p>
          <a:p>
            <a:endParaRPr lang="en-US" dirty="0"/>
          </a:p>
          <a:p>
            <a:r>
              <a:rPr lang="en-US" dirty="0"/>
              <a:t>Fatal incidents: 26.4%</a:t>
            </a:r>
          </a:p>
          <a:p>
            <a:pPr lvl="1"/>
            <a:r>
              <a:rPr lang="en-US" dirty="0"/>
              <a:t>Total occupant loss: 67.3%</a:t>
            </a:r>
          </a:p>
          <a:p>
            <a:pPr lvl="1"/>
            <a:r>
              <a:rPr lang="en-US" dirty="0"/>
              <a:t>Partial loss: 32.7%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7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B789C-A5BD-CD2F-5C35-3BFBD2E1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489" y="2286483"/>
            <a:ext cx="5880674" cy="35075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12791-18EC-B0E3-9852-943B8BA1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97289" y="2286500"/>
            <a:ext cx="5862222" cy="350752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97F6B0-5621-03E1-CAB1-E4603FBEF357}"/>
              </a:ext>
            </a:extLst>
          </p:cNvPr>
          <p:cNvSpPr/>
          <p:nvPr/>
        </p:nvSpPr>
        <p:spPr>
          <a:xfrm>
            <a:off x="5034224" y="2449130"/>
            <a:ext cx="492369" cy="304976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E0770-15F7-86BF-F30A-217B07DD4D12}"/>
              </a:ext>
            </a:extLst>
          </p:cNvPr>
          <p:cNvSpPr txBox="1"/>
          <p:nvPr/>
        </p:nvSpPr>
        <p:spPr>
          <a:xfrm>
            <a:off x="5034225" y="2471785"/>
            <a:ext cx="4923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Covid-19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1F994-2E91-F639-4911-AD0A2140B9C5}"/>
              </a:ext>
            </a:extLst>
          </p:cNvPr>
          <p:cNvSpPr/>
          <p:nvPr/>
        </p:nvSpPr>
        <p:spPr>
          <a:xfrm>
            <a:off x="11070589" y="2449130"/>
            <a:ext cx="492369" cy="304976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B6C01-B3F5-3D0A-D5DC-44A13EA649EC}"/>
              </a:ext>
            </a:extLst>
          </p:cNvPr>
          <p:cNvSpPr txBox="1"/>
          <p:nvPr/>
        </p:nvSpPr>
        <p:spPr>
          <a:xfrm>
            <a:off x="11070588" y="2471784"/>
            <a:ext cx="492370" cy="1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Covid-19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E582A-FF98-2CAF-4310-0819CACD5BD0}"/>
              </a:ext>
            </a:extLst>
          </p:cNvPr>
          <p:cNvSpPr/>
          <p:nvPr/>
        </p:nvSpPr>
        <p:spPr>
          <a:xfrm>
            <a:off x="494950" y="2348917"/>
            <a:ext cx="142613" cy="102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E4423-648D-71B9-D5A9-7A545378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4854" y="2643296"/>
            <a:ext cx="5423588" cy="390879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26DFB-545D-5205-C75D-69336778DF29}"/>
              </a:ext>
            </a:extLst>
          </p:cNvPr>
          <p:cNvSpPr txBox="1"/>
          <p:nvPr/>
        </p:nvSpPr>
        <p:spPr>
          <a:xfrm>
            <a:off x="311499" y="1559617"/>
            <a:ext cx="3196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73.6% of incidents were not fatal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26.4% were fatal</a:t>
            </a:r>
          </a:p>
        </p:txBody>
      </p:sp>
      <p:pic>
        <p:nvPicPr>
          <p:cNvPr id="16" name="Content Placeholder 4" descr="A graph showing the number of reports&#10;&#10;Description automatically generated with medium confidence">
            <a:extLst>
              <a:ext uri="{FF2B5EF4-FFF2-40B4-BE49-F238E27FC236}">
                <a16:creationId xmlns:a16="http://schemas.microsoft.com/office/drawing/2014/main" id="{42ACAF6E-E06A-1732-13C5-849CC9C0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9134" y="2643296"/>
            <a:ext cx="6111638" cy="3908796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2D896D-3B85-7727-CF60-FD35BF063F01}"/>
              </a:ext>
            </a:extLst>
          </p:cNvPr>
          <p:cNvSpPr txBox="1"/>
          <p:nvPr/>
        </p:nvSpPr>
        <p:spPr>
          <a:xfrm>
            <a:off x="6035380" y="1610138"/>
            <a:ext cx="4854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incidents occur during flight and landing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07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11EA8E-E436-6EF4-F7AF-F1C2EDF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7"/>
            <a:ext cx="7729728" cy="1188720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4F53A-0B0C-5C18-8B49-AF082EF0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0428" y="2643296"/>
            <a:ext cx="5360029" cy="390879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8D88D2-E9C9-6831-4504-66AD8635A2D1}"/>
              </a:ext>
            </a:extLst>
          </p:cNvPr>
          <p:cNvSpPr txBox="1"/>
          <p:nvPr/>
        </p:nvSpPr>
        <p:spPr>
          <a:xfrm>
            <a:off x="440146" y="1610138"/>
            <a:ext cx="3679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67% of fatal incidents had no survivors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33% had some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CFAA59-1B6C-AA85-FE6C-7074B09F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550" y="2643296"/>
            <a:ext cx="6316022" cy="390879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D4B23-639D-C83B-91CA-19DEF8B93072}"/>
              </a:ext>
            </a:extLst>
          </p:cNvPr>
          <p:cNvSpPr txBox="1"/>
          <p:nvPr/>
        </p:nvSpPr>
        <p:spPr>
          <a:xfrm>
            <a:off x="6035380" y="1610138"/>
            <a:ext cx="4279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incidents were categorized as accidental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153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the number of reports&#10;&#10;Description automatically generated with medium confidence">
            <a:extLst>
              <a:ext uri="{FF2B5EF4-FFF2-40B4-BE49-F238E27FC236}">
                <a16:creationId xmlns:a16="http://schemas.microsoft.com/office/drawing/2014/main" id="{A2B4B2C2-9726-3E94-D670-7647C14E0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696" y="39756"/>
            <a:ext cx="6342866" cy="367719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92DCEA-4B83-1D55-6F53-8D57C2A4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29" y="2859057"/>
            <a:ext cx="4852494" cy="1139885"/>
          </a:xfrm>
        </p:spPr>
        <p:txBody>
          <a:bodyPr/>
          <a:lstStyle/>
          <a:p>
            <a:r>
              <a:rPr lang="en-US" dirty="0"/>
              <a:t>Air Traffic Incidents by the numbers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DA3601-B6B6-5B7A-84CB-E3D61915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64696" y="3787866"/>
            <a:ext cx="6342866" cy="30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8D82B-178D-8C90-1617-7330CD78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2BC0B7-E9C7-201C-DD9B-BB16049EB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95736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5837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4597</TotalTime>
  <Words>389</Words>
  <Application>Microsoft Macintosh PowerPoint</Application>
  <PresentationFormat>Widescreen</PresentationFormat>
  <Paragraphs>95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Air Traffic Incidents 2000-2022</vt:lpstr>
      <vt:lpstr>Intro</vt:lpstr>
      <vt:lpstr>Intro</vt:lpstr>
      <vt:lpstr>Air Traffic Incidents by the numbers</vt:lpstr>
      <vt:lpstr>Air Traffic Incidents by the numbers</vt:lpstr>
      <vt:lpstr>Air Traffic Incidents by the numbers</vt:lpstr>
      <vt:lpstr>Air Traffic Incidents by the numbers</vt:lpstr>
      <vt:lpstr>Air Traffic Incidents by the numbers</vt:lpstr>
      <vt:lpstr>Hypotheses</vt:lpstr>
      <vt:lpstr>Hypothesis revisited</vt:lpstr>
      <vt:lpstr>Hypotheses revisited</vt:lpstr>
      <vt:lpstr>Key Findings</vt:lpstr>
      <vt:lpstr>Information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Traffic Incidents 2000-2022</dc:title>
  <dc:creator>Benjamin MacDonald</dc:creator>
  <cp:lastModifiedBy>Benjamin MacDonald</cp:lastModifiedBy>
  <cp:revision>19</cp:revision>
  <dcterms:created xsi:type="dcterms:W3CDTF">2023-08-07T14:02:02Z</dcterms:created>
  <dcterms:modified xsi:type="dcterms:W3CDTF">2023-08-10T20:16:01Z</dcterms:modified>
</cp:coreProperties>
</file>