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357-4189-48FA-5488-56EE2A166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Traffic Incidents</a:t>
            </a:r>
            <a:br>
              <a:rPr lang="en-US" dirty="0"/>
            </a:br>
            <a:r>
              <a:rPr lang="en-US" dirty="0"/>
              <a:t>2000-2022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2CD3-14B7-3B8E-C6B7-B56A466CC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MacDonald, CW2</a:t>
            </a:r>
          </a:p>
        </p:txBody>
      </p:sp>
    </p:spTree>
    <p:extLst>
      <p:ext uri="{BB962C8B-B14F-4D97-AF65-F5344CB8AC3E}">
        <p14:creationId xmlns:p14="http://schemas.microsoft.com/office/powerpoint/2010/main" val="208080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covers time period from 2000 to 2022</a:t>
            </a:r>
          </a:p>
          <a:p>
            <a:endParaRPr lang="en-US" dirty="0"/>
          </a:p>
          <a:p>
            <a:r>
              <a:rPr lang="en-US" dirty="0"/>
              <a:t>Data was primarily categorical and required significant cleaning to be useable</a:t>
            </a:r>
          </a:p>
          <a:p>
            <a:endParaRPr lang="en-US" dirty="0"/>
          </a:p>
          <a:p>
            <a:r>
              <a:rPr lang="en-US" dirty="0"/>
              <a:t>Chose not to use ground casualty figures as most were purely coincidental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D82B-178D-8C90-1617-7330CD78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1EF-0775-B995-ED65-F5A0F11E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Null: Incident causes have no influence on fatal occurrences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Alternate: Incident causes have a significant influence on fatal occurrences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8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6152-6D00-943F-9881-6396DE6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graph</a:t>
            </a:r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615E1BC-91F4-2850-A504-D57271A19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9" y="2645757"/>
            <a:ext cx="5574175" cy="3380769"/>
          </a:xfrm>
        </p:spPr>
      </p:pic>
      <p:pic>
        <p:nvPicPr>
          <p:cNvPr id="7" name="Picture 6" descr="A graph showing the number of fall&#10;&#10;Description automatically generated">
            <a:extLst>
              <a:ext uri="{FF2B5EF4-FFF2-40B4-BE49-F238E27FC236}">
                <a16:creationId xmlns:a16="http://schemas.microsoft.com/office/drawing/2014/main" id="{55C7F755-A279-86B1-5577-EF7B34AE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81" y="2651935"/>
            <a:ext cx="5574175" cy="3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447-5861-BF5A-3401-423F3D6C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graph</a:t>
            </a:r>
          </a:p>
        </p:txBody>
      </p:sp>
      <p:pic>
        <p:nvPicPr>
          <p:cNvPr id="5" name="Content Placeholder 4" descr="A graph showing the growth of the flight&#10;&#10;Description automatically generated">
            <a:extLst>
              <a:ext uri="{FF2B5EF4-FFF2-40B4-BE49-F238E27FC236}">
                <a16:creationId xmlns:a16="http://schemas.microsoft.com/office/drawing/2014/main" id="{6B1B6347-086A-E27A-6E87-97145A64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40" y="2450121"/>
            <a:ext cx="6893720" cy="4024819"/>
          </a:xfrm>
        </p:spPr>
      </p:pic>
    </p:spTree>
    <p:extLst>
      <p:ext uri="{BB962C8B-B14F-4D97-AF65-F5344CB8AC3E}">
        <p14:creationId xmlns:p14="http://schemas.microsoft.com/office/powerpoint/2010/main" val="181163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278B-7763-3010-5F12-4870B07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slide</a:t>
            </a:r>
          </a:p>
        </p:txBody>
      </p:sp>
      <p:pic>
        <p:nvPicPr>
          <p:cNvPr id="5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A2B4B2C2-9726-3E94-D670-7647C14E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38" y="2455227"/>
            <a:ext cx="6536724" cy="4121678"/>
          </a:xfrm>
        </p:spPr>
      </p:pic>
    </p:spTree>
    <p:extLst>
      <p:ext uri="{BB962C8B-B14F-4D97-AF65-F5344CB8AC3E}">
        <p14:creationId xmlns:p14="http://schemas.microsoft.com/office/powerpoint/2010/main" val="19862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82C-FEDF-BB49-EE07-6899F5F4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314A046-19F6-0866-DFAA-C0ABDB11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00" y="2791334"/>
            <a:ext cx="6283100" cy="2993364"/>
          </a:xfrm>
        </p:spPr>
      </p:pic>
      <p:pic>
        <p:nvPicPr>
          <p:cNvPr id="7" name="Picture 6" descr="A graph showing a number of injuries&#10;&#10;Description automatically generated with medium confidence">
            <a:extLst>
              <a:ext uri="{FF2B5EF4-FFF2-40B4-BE49-F238E27FC236}">
                <a16:creationId xmlns:a16="http://schemas.microsoft.com/office/drawing/2014/main" id="{D9E71D43-74C2-BBFB-567E-896508AC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8" y="2791333"/>
            <a:ext cx="6283102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8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471</TotalTime>
  <Words>69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Air Traffic Incidents 2000-2022</vt:lpstr>
      <vt:lpstr>Intro</vt:lpstr>
      <vt:lpstr>Hypothesis</vt:lpstr>
      <vt:lpstr>1st graph</vt:lpstr>
      <vt:lpstr>2nd graph</vt:lpstr>
      <vt:lpstr>Conclusion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Incidents 2000-2022</dc:title>
  <dc:creator>Benjamin MacDonald</dc:creator>
  <cp:lastModifiedBy>Benjamin MacDonald</cp:lastModifiedBy>
  <cp:revision>1</cp:revision>
  <dcterms:created xsi:type="dcterms:W3CDTF">2023-08-07T14:02:02Z</dcterms:created>
  <dcterms:modified xsi:type="dcterms:W3CDTF">2023-08-07T21:53:50Z</dcterms:modified>
</cp:coreProperties>
</file>