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4374-AFC2-775A-6083-530A6FE0D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AE" b="1" i="0" cap="all" dirty="0">
                <a:solidFill>
                  <a:srgbClr val="BB1919"/>
                </a:solidFill>
                <a:effectLst/>
                <a:latin typeface="BBCReithQalam"/>
              </a:rPr>
              <a:t>مباشر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F32C9-B7A6-D104-65C0-BDB64AB51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D58-9A46-77F2-8DF9-4140C49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b="1" i="0" dirty="0">
                <a:solidFill>
                  <a:srgbClr val="000000"/>
                </a:solidFill>
                <a:effectLst/>
                <a:latin typeface="BBCReithQalam"/>
              </a:rPr>
              <a:t>ملخص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EEA9-D9D8-A72C-CE43-5C6692C7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AE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الخارجية السعودية: لا علاقات مع إسرائيل دون الاعتراف بدولة فلسطينية عاصمتها القدس الشرقية</a:t>
            </a:r>
          </a:p>
          <a:p>
            <a:pPr algn="r"/>
            <a:r>
              <a:rPr lang="ar-AE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المرصد السوري لحقوق الإنسان يعلن مقتل أربعة أشخاص على الأقل في قصف يرجح أنه إسرائيلي على مدينة حمص</a:t>
            </a:r>
          </a:p>
          <a:p>
            <a:pPr algn="r"/>
            <a:r>
              <a:rPr lang="ar-AE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مسؤول في حركة حماس يقول لرويترز إن الحركة تىسعى لأن يتم إطلاق سراح أكبر عدد من الفلسطينيين من السجون الإسرائيلية</a:t>
            </a:r>
          </a:p>
          <a:p>
            <a:pPr algn="r"/>
            <a:r>
              <a:rPr lang="ar-AE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وزارة الصحة في غزة تحذر من استمرار حصار مجمع ناصر الطبي في القطاع</a:t>
            </a:r>
          </a:p>
          <a:p>
            <a:pPr algn="r"/>
            <a:r>
              <a:rPr lang="ar-AE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وزير الخارجية الأمريكي يصل إلى إسرائيل لمناقشة رد حماس حول اتفاق الهدنة</a:t>
            </a:r>
          </a:p>
          <a:p>
            <a:pPr algn="r"/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716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5A66-29AF-DC90-D422-A10FC9E8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b="1" i="0" dirty="0">
                <a:solidFill>
                  <a:srgbClr val="1E1E1E"/>
                </a:solidFill>
                <a:effectLst/>
                <a:latin typeface="BBCReithQalam"/>
              </a:rPr>
              <a:t>البنتاغون: تضرر 146 أمريكياً على الأقل خلال هجمات ضد القوات الأمريكية في العراق وسوريا والأردن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40BC-EA40-A6D6-5FE6-F0B73449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AE" b="0" i="0" dirty="0">
                <a:solidFill>
                  <a:srgbClr val="404040"/>
                </a:solidFill>
                <a:effectLst/>
                <a:latin typeface="BBCReithQalam"/>
              </a:rPr>
              <a:t>أعلنت وزارة الدفاع الأمريكية تضرر 146 أمريكياً على الأقل، – أصيب معظمهم بإصابات غير خطيرة – في الهجمات المستمرة التي تشنها جماعات مدعومة من إيران ضد القوات الأمريكية في العراق وسوريا والأردن منذ 18 أكتوبر/تشرين الأول من العام الماضي.</a:t>
            </a:r>
          </a:p>
          <a:p>
            <a:pPr marL="0" indent="0" algn="r">
              <a:buNone/>
            </a:pPr>
            <a:r>
              <a:rPr lang="ar-AE" b="0" i="0" dirty="0">
                <a:solidFill>
                  <a:srgbClr val="404040"/>
                </a:solidFill>
                <a:effectLst/>
                <a:latin typeface="BBCReithQalam"/>
              </a:rPr>
              <a:t>وقال المتحدث باسم البنتاغون الرائد بيت نجوين إن من بين الـ 146 الذين تم حصرهم، "قُتل ثلاثة أشخاص، وأصيب اثنان بجروح خطيرة للغاية، وتسعة بجروح خطيرة، و132 بجروح غير خطيرة"</a:t>
            </a:r>
          </a:p>
          <a:p>
            <a:pPr marL="0" indent="0" algn="r">
              <a:buNone/>
            </a:pPr>
            <a:r>
              <a:rPr lang="ar-AE" b="0" i="0" dirty="0">
                <a:solidFill>
                  <a:srgbClr val="404040"/>
                </a:solidFill>
                <a:effectLst/>
                <a:latin typeface="BBCReithQalam"/>
              </a:rPr>
              <a:t>وحتى أمس الثلاثاء، نفذت جماعات مسلحة أكثر من 168 هجوماً على القوات الأمريكية وقوات التحالف، معظمها في سوريا والعراق، وذلك منذ 17 أكتوبر/تشرين الأول الماضي.</a:t>
            </a:r>
          </a:p>
          <a:p>
            <a:pPr marL="0" indent="0" algn="r">
              <a:buNone/>
            </a:pPr>
            <a:r>
              <a:rPr lang="ar-AE" b="0" i="0" dirty="0">
                <a:solidFill>
                  <a:srgbClr val="404040"/>
                </a:solidFill>
                <a:effectLst/>
                <a:latin typeface="BBCReithQalam"/>
              </a:rPr>
              <a:t>كما قتل ثلاثة جنود أميركيين في هجوم على قاعدة أمريكية في الأردن نهاية يناير/كانون الثاني.</a:t>
            </a:r>
          </a:p>
          <a:p>
            <a:pPr marL="0" indent="0" algn="r">
              <a:buNone/>
            </a:pP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24008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</TotalTime>
  <Words>223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Arabic Typesetting</vt:lpstr>
      <vt:lpstr>Arial</vt:lpstr>
      <vt:lpstr>BBCReithQalam</vt:lpstr>
      <vt:lpstr>Gill Sans MT</vt:lpstr>
      <vt:lpstr>Parcel</vt:lpstr>
      <vt:lpstr>مباشر</vt:lpstr>
      <vt:lpstr>ملخص</vt:lpstr>
      <vt:lpstr>البنتاغون: تضرر 146 أمريكياً على الأقل خلال هجمات ضد القوات الأمريكية في العراق وسوريا والأردن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مباشر</dc:title>
  <dc:creator>Benjamin MacDonald</dc:creator>
  <cp:lastModifiedBy>Benjamin MacDonald</cp:lastModifiedBy>
  <cp:revision>1</cp:revision>
  <dcterms:created xsi:type="dcterms:W3CDTF">2024-02-07T03:03:55Z</dcterms:created>
  <dcterms:modified xsi:type="dcterms:W3CDTF">2024-02-07T03:08:06Z</dcterms:modified>
</cp:coreProperties>
</file>