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92"/>
  </p:normalViewPr>
  <p:slideViewPr>
    <p:cSldViewPr snapToGrid="0">
      <p:cViewPr varScale="1">
        <p:scale>
          <a:sx n="123" d="100"/>
          <a:sy n="123"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2/6/24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2/6/24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2/6/24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4374-AFC2-775A-6083-530A6FE0D12D}"/>
              </a:ext>
            </a:extLst>
          </p:cNvPr>
          <p:cNvSpPr>
            <a:spLocks noGrp="1"/>
          </p:cNvSpPr>
          <p:nvPr>
            <p:ph type="ctrTitle"/>
          </p:nvPr>
        </p:nvSpPr>
        <p:spPr/>
        <p:txBody>
          <a:bodyPr/>
          <a:lstStyle/>
          <a:p>
            <a:r>
              <a:t>Live.</a:t>
            </a:r>
            <a:endParaRPr lang="en-US" dirty="0"/>
          </a:p>
        </p:txBody>
      </p:sp>
      <p:sp>
        <p:nvSpPr>
          <p:cNvPr id="3" name="Subtitle 2">
            <a:extLst>
              <a:ext uri="{FF2B5EF4-FFF2-40B4-BE49-F238E27FC236}">
                <a16:creationId xmlns:a16="http://schemas.microsoft.com/office/drawing/2014/main" id="{F2EF32C9-B7A6-D104-65C0-BDB64AB51E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144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D58-9A46-77F2-8DF9-4140C4992BCC}"/>
              </a:ext>
            </a:extLst>
          </p:cNvPr>
          <p:cNvSpPr>
            <a:spLocks noGrp="1"/>
          </p:cNvSpPr>
          <p:nvPr>
            <p:ph type="title"/>
          </p:nvPr>
        </p:nvSpPr>
        <p:spPr/>
        <p:txBody>
          <a:bodyPr/>
          <a:lstStyle/>
          <a:p>
            <a:r>
              <a:t>Summary</a:t>
            </a:r>
            <a:endParaRPr lang="en-US" dirty="0"/>
          </a:p>
        </p:txBody>
      </p:sp>
      <p:sp>
        <p:nvSpPr>
          <p:cNvPr id="3" name="Content Placeholder 2">
            <a:extLst>
              <a:ext uri="{FF2B5EF4-FFF2-40B4-BE49-F238E27FC236}">
                <a16:creationId xmlns:a16="http://schemas.microsoft.com/office/drawing/2014/main" id="{94A1EEA9-D9D8-A72C-CE43-5C6692C7C8FD}"/>
              </a:ext>
            </a:extLst>
          </p:cNvPr>
          <p:cNvSpPr>
            <a:spLocks noGrp="1"/>
          </p:cNvSpPr>
          <p:nvPr>
            <p:ph idx="1"/>
          </p:nvPr>
        </p:nvSpPr>
        <p:spPr/>
        <p:txBody>
          <a:bodyPr/>
          <a:lstStyle/>
          <a:p>
            <a:pPr algn="r"/>
            <a:r>
              <a:t>Foreign Affairs of Saudi Arabia: No relations with Israel without recognition of a Palestinian State with East Jerusalem as its capital</a:t>
            </a:r>
          </a:p>
          <a:p>
            <a:pPr algn="r"/>
            <a:r>
              <a:t>The Syrian Human Rights Observatory announces that at least four people have been killed in an Israeli-probably shelling of the city of Homs.</a:t>
            </a:r>
          </a:p>
          <a:p>
            <a:pPr algn="r"/>
            <a:r>
              <a:t>Hamas official tells Reuters that the movement seeks to release as many Palestinians as possible from Israeli prisons.</a:t>
            </a:r>
          </a:p>
          <a:p>
            <a:pPr algn="r"/>
            <a:r>
              <a:t>The Ministry of Health of Gaza warns against the continued siege of the Nasser Medical Complex in the Gaza Strip.</a:t>
            </a:r>
          </a:p>
          <a:p>
            <a:pPr algn="r"/>
            <a:r>
              <a:t>The U.S. Secretary of State arrives in Israel to discuss Hamas's response to the Armistice Agreement.</a:t>
            </a:r>
          </a:p>
          <a:p>
            <a:pPr algn="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49716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5A66-29AF-DC90-D422-A10FC9E85AC3}"/>
              </a:ext>
            </a:extLst>
          </p:cNvPr>
          <p:cNvSpPr>
            <a:spLocks noGrp="1"/>
          </p:cNvSpPr>
          <p:nvPr>
            <p:ph type="title"/>
          </p:nvPr>
        </p:nvSpPr>
        <p:spPr/>
        <p:txBody>
          <a:bodyPr/>
          <a:lstStyle/>
          <a:p>
            <a:r>
              <a:t>Pentagon: At least 146 Americans were affected during attacks against United States forces in Iraq, Syria and Jordan</a:t>
            </a:r>
            <a:endParaRPr lang="en-US" dirty="0"/>
          </a:p>
        </p:txBody>
      </p:sp>
      <p:sp>
        <p:nvSpPr>
          <p:cNvPr id="3" name="Content Placeholder 2">
            <a:extLst>
              <a:ext uri="{FF2B5EF4-FFF2-40B4-BE49-F238E27FC236}">
                <a16:creationId xmlns:a16="http://schemas.microsoft.com/office/drawing/2014/main" id="{D5BD40BC-EA40-A6D6-5FE6-F0B7344980E3}"/>
              </a:ext>
            </a:extLst>
          </p:cNvPr>
          <p:cNvSpPr>
            <a:spLocks noGrp="1"/>
          </p:cNvSpPr>
          <p:nvPr>
            <p:ph idx="1"/>
          </p:nvPr>
        </p:nvSpPr>
        <p:spPr/>
        <p:txBody>
          <a:bodyPr/>
          <a:lstStyle/>
          <a:p>
            <a:pPr marL="0" indent="0" algn="r">
              <a:buNone/>
            </a:pPr>
            <a:r>
              <a:t>The United States Department of Defense has declared that at least 146 Americans have been affected, most of them seriously injured in ongoing attacks by Iranian-backed groups against United States forces in Iraq, Syria and Jordan since 18 October last year.</a:t>
            </a:r>
          </a:p>
          <a:p>
            <a:pPr marL="0" indent="0" algn="r">
              <a:buNone/>
            </a:pPr>
            <a:r>
              <a:t>The spokesman for the Pentagon, Major Beit Njoin, said that of the 146 identified, "three people were killed, two were severely wounded, nine were seriously wounded and 132 were not seriously injured."</a:t>
            </a:r>
          </a:p>
          <a:p>
            <a:pPr marL="0" indent="0" algn="r">
              <a:buNone/>
            </a:pPr>
            <a:r>
              <a:t>As of Tuesday yesterday, armed groups have carried out more than 168 attacks against American and coalition forces, mostly in Syria and Iraq, since 17 October last.</a:t>
            </a:r>
          </a:p>
          <a:p>
            <a:pPr marL="0" indent="0" algn="r">
              <a:buNone/>
            </a:pPr>
            <a:r>
              <a:t>Three American soldiers were also killed in an attack on an American base in Jordan at the end of January.</a:t>
            </a:r>
          </a:p>
          <a:p>
            <a:pPr marL="0" indent="0" algn="r">
              <a:buNone/>
            </a:pP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8424008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TotalTime>
  <Words>223</Words>
  <Application>Microsoft Macintosh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Arabic Typesetting</vt:lpstr>
      <vt:lpstr>Arial</vt:lpstr>
      <vt:lpstr>BBCReithQalam</vt:lpstr>
      <vt:lpstr>Gill Sans MT</vt:lpstr>
      <vt:lpstr>Parcel</vt:lpstr>
      <vt:lpstr>مباشر</vt:lpstr>
      <vt:lpstr>ملخص</vt:lpstr>
      <vt:lpstr>البنتاغون: تضرر 146 أمريكياً على الأقل خلال هجمات ضد القوات الأمريكية في العراق وسوريا والأردن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مباشر</dc:title>
  <dc:creator>Benjamin MacDonald</dc:creator>
  <cp:lastModifiedBy>Benjamin MacDonald</cp:lastModifiedBy>
  <cp:revision>1</cp:revision>
  <dcterms:created xsi:type="dcterms:W3CDTF">2024-02-07T03:03:55Z</dcterms:created>
  <dcterms:modified xsi:type="dcterms:W3CDTF">2024-02-07T03:08:06Z</dcterms:modified>
</cp:coreProperties>
</file>