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7"/>
    <p:restoredTop sz="96327"/>
  </p:normalViewPr>
  <p:slideViewPr>
    <p:cSldViewPr snapToGrid="0">
      <p:cViewPr varScale="1">
        <p:scale>
          <a:sx n="116" d="100"/>
          <a:sy n="116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nbraswell/temporary-us-births" TargetMode="External"/><Relationship Id="rId2" Type="http://schemas.openxmlformats.org/officeDocument/2006/relationships/hyperlink" Target="https://github.com/b-macd/US-Birth-Rates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enjamin.t.macdonald.mil@army.mil" TargetMode="External"/><Relationship Id="rId4" Type="http://schemas.openxmlformats.org/officeDocument/2006/relationships/hyperlink" Target="https://wonder.cdc.gov/natalit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A0B-9081-D09C-5889-D6F4A461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US" sz="3200"/>
              <a:t>Birth Rates (2007-2021)</a:t>
            </a:r>
            <a:br>
              <a:rPr lang="en-US" sz="3200"/>
            </a:br>
            <a:r>
              <a:rPr lang="en-US" sz="3200"/>
              <a:t>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C265-9219-CC9A-2F97-F81874C1A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Benjamin MacDonald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Galvanize: DAI 5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12 July 2023</a:t>
            </a:r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C79E5799-7AF1-7031-738C-F80DC9A9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0" r="26248" b="-1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F9F1-D301-E71F-DB92-FAADBD92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4160-E929-9016-E144-78BC93F8E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https://github.com/b-macd/US-Birth-Rates_analysis</a:t>
            </a:r>
            <a:endParaRPr lang="en-US" dirty="0"/>
          </a:p>
          <a:p>
            <a:r>
              <a:rPr lang="en-US" dirty="0"/>
              <a:t>Initial dataset link:</a:t>
            </a:r>
          </a:p>
          <a:p>
            <a:pPr lvl="1"/>
            <a:r>
              <a:rPr lang="en-US" dirty="0">
                <a:hlinkClick r:id="rId3"/>
              </a:rPr>
              <a:t>https://www.kaggle.com/datasets/danbraswell/temporary-us-births</a:t>
            </a:r>
            <a:r>
              <a:rPr lang="en-US" dirty="0"/>
              <a:t> </a:t>
            </a:r>
          </a:p>
          <a:p>
            <a:r>
              <a:rPr lang="en-US" dirty="0"/>
              <a:t>Supplemental dataset pulled from: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https://wonder.cdc.gov/natality.html</a:t>
            </a:r>
            <a:endParaRPr lang="en-US" dirty="0"/>
          </a:p>
          <a:p>
            <a:r>
              <a:rPr lang="en-US" dirty="0"/>
              <a:t>Contact information:</a:t>
            </a:r>
          </a:p>
          <a:p>
            <a:pPr lvl="1"/>
            <a:r>
              <a:rPr lang="en-US" dirty="0">
                <a:hlinkClick r:id="rId5"/>
              </a:rPr>
              <a:t>Benjamin.t.macdonald.mil@army.mil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985B-ABF9-9148-13E8-C284D65F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Data 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E6F2B5-3CC5-6B8B-1E88-4C3BFBF1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56906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originated from the CDC’s WONDER tool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Only factors associated with individual live birth events grouped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Births were grouped by multiple factors (i.e., State,  Mother’s Age , Birth Weight)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 covered a timeline from 2007 to 2021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Limitations: data doesn’t track family size or individual family growth over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mother could show up in multiple categories (i.e., Education Level,  Mother’s Age at Birth) as time progresses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2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DDD9E-3BB1-FC1C-BF7A-84F9293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30A3-889F-5B3C-DECA-FF2BB7D5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79"/>
            <a:ext cx="5320696" cy="40128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Are birth rates declining in the US?</a:t>
            </a:r>
          </a:p>
          <a:p>
            <a:endParaRPr lang="en-US" sz="2000" dirty="0"/>
          </a:p>
          <a:p>
            <a:r>
              <a:rPr lang="en-US" sz="2000" dirty="0"/>
              <a:t>What is the standard range of birth weights in the US today?</a:t>
            </a:r>
          </a:p>
          <a:p>
            <a:endParaRPr lang="en-US" sz="2000" dirty="0"/>
          </a:p>
          <a:p>
            <a:r>
              <a:rPr lang="en-US" sz="2000" dirty="0"/>
              <a:t>Is there a correlation between education level or age of mother to a change in birth rate?</a:t>
            </a:r>
          </a:p>
        </p:txBody>
      </p:sp>
    </p:spTree>
    <p:extLst>
      <p:ext uri="{BB962C8B-B14F-4D97-AF65-F5344CB8AC3E}">
        <p14:creationId xmlns:p14="http://schemas.microsoft.com/office/powerpoint/2010/main" val="114779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52019-9AAF-C5FE-0C12-CE1AFC60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83" y="1271016"/>
            <a:ext cx="6933279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A3B8-713D-7E33-BB5B-3236AA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Declining Birth Rates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EC144-F33B-924F-D69B-C0E9015AC8AD}"/>
              </a:ext>
            </a:extLst>
          </p:cNvPr>
          <p:cNvSpPr/>
          <p:nvPr/>
        </p:nvSpPr>
        <p:spPr>
          <a:xfrm>
            <a:off x="3325091" y="1558636"/>
            <a:ext cx="27016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52019-9AAF-C5FE-0C12-CE1AFC60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283" y="1271016"/>
            <a:ext cx="7024847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A3B8-713D-7E33-BB5B-3236AA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Declining Birth Rates</a:t>
            </a:r>
          </a:p>
        </p:txBody>
      </p:sp>
    </p:spTree>
    <p:extLst>
      <p:ext uri="{BB962C8B-B14F-4D97-AF65-F5344CB8AC3E}">
        <p14:creationId xmlns:p14="http://schemas.microsoft.com/office/powerpoint/2010/main" val="184154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52019-9AAF-C5FE-0C12-CE1AFC60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283" y="1271016"/>
            <a:ext cx="6933279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A3B8-713D-7E33-BB5B-3236AA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Declining Birth Rates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EC144-F33B-924F-D69B-C0E9015AC8AD}"/>
              </a:ext>
            </a:extLst>
          </p:cNvPr>
          <p:cNvSpPr/>
          <p:nvPr/>
        </p:nvSpPr>
        <p:spPr>
          <a:xfrm>
            <a:off x="3325091" y="1558636"/>
            <a:ext cx="27016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52019-9AAF-C5FE-0C12-CE1AFC60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283" y="1271016"/>
            <a:ext cx="6933279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A3B8-713D-7E33-BB5B-3236AA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Average Birth Weight in the US</a:t>
            </a:r>
          </a:p>
        </p:txBody>
      </p:sp>
    </p:spTree>
    <p:extLst>
      <p:ext uri="{BB962C8B-B14F-4D97-AF65-F5344CB8AC3E}">
        <p14:creationId xmlns:p14="http://schemas.microsoft.com/office/powerpoint/2010/main" val="407750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52019-9AAF-C5FE-0C12-CE1AFC60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9498" y="1812175"/>
            <a:ext cx="8302138" cy="32585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A3B8-713D-7E33-BB5B-3236AA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Education Level and Birth rate</a:t>
            </a:r>
          </a:p>
        </p:txBody>
      </p:sp>
    </p:spTree>
    <p:extLst>
      <p:ext uri="{BB962C8B-B14F-4D97-AF65-F5344CB8AC3E}">
        <p14:creationId xmlns:p14="http://schemas.microsoft.com/office/powerpoint/2010/main" val="37365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52019-9AAF-C5FE-0C12-CE1AFC60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/>
        </p:blipFill>
        <p:spPr>
          <a:xfrm>
            <a:off x="2481187" y="1568726"/>
            <a:ext cx="7915425" cy="389834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A3B8-713D-7E33-BB5B-3236AA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Births distributed by age of mother</a:t>
            </a:r>
          </a:p>
        </p:txBody>
      </p:sp>
    </p:spTree>
    <p:extLst>
      <p:ext uri="{BB962C8B-B14F-4D97-AF65-F5344CB8AC3E}">
        <p14:creationId xmlns:p14="http://schemas.microsoft.com/office/powerpoint/2010/main" val="38253273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836</TotalTime>
  <Words>228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Birth Rates (2007-2021) United States</vt:lpstr>
      <vt:lpstr>Data Set</vt:lpstr>
      <vt:lpstr>Initial Questions</vt:lpstr>
      <vt:lpstr>Declining Birth Rates</vt:lpstr>
      <vt:lpstr>Declining Birth Rates</vt:lpstr>
      <vt:lpstr>Declining Birth Rates</vt:lpstr>
      <vt:lpstr>Average Birth Weight in the US</vt:lpstr>
      <vt:lpstr>Education Level and Birth rate</vt:lpstr>
      <vt:lpstr>Births distributed by age of mother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 Rates (2007-2021) United States</dc:title>
  <dc:creator>Benjamin MacDonald</dc:creator>
  <cp:lastModifiedBy>Benjamin MacDonald</cp:lastModifiedBy>
  <cp:revision>4</cp:revision>
  <dcterms:created xsi:type="dcterms:W3CDTF">2023-07-12T14:33:25Z</dcterms:created>
  <dcterms:modified xsi:type="dcterms:W3CDTF">2023-07-13T04:29:59Z</dcterms:modified>
</cp:coreProperties>
</file>