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54C-700E-8F7C-848A-287D3254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E185A-CA9B-A371-0A7A-597BF97A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E773-7EEA-4A2C-E7F9-C4463B0D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D6BB-10E9-FCC2-C810-9215AF5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EB41-6643-E4C5-A7B8-7D8BF90D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D64-1AC7-7950-7250-8B62DA6F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8726-0A0D-2830-4747-FBCD0B79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6B2C-CF4A-5B92-2445-38C54E14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25E1-3F48-21D9-D688-87AA43C3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D8EB-78ED-B149-728E-ED4576E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FE9C8-57A6-531B-4E6F-2874EE199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922F-2573-9C9C-F2DB-ACA304BF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A7E0-8B35-1B2B-7B0F-91C76EF3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64F6-F0FF-D1F5-1690-2F7AC7C0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1880-5751-46D8-ACF0-A1C9E94E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B455-E3EE-DD80-7C93-7F14FAE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923C-7A31-E591-9509-43F11B8A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97AF-40C7-0CBB-A4DB-F0DE036D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9048-28FF-E697-AAB3-ED32C6B7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2F1B-5652-5505-C502-B768598E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9A0A-4000-BACB-883B-C14A55F6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87A5-5F59-B4B9-2C3D-3F469195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7EC-6CF4-7C4E-A896-86048017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68EB-6037-992F-D511-975E6D86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F124-AF6B-6162-73EB-4E07BE24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FC86-3EFA-ECA1-2C89-EB2B90D7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70E9-EF5D-CCBF-BDAC-4C015614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A4F09-59A0-CEBC-264E-6AF976B17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0E8C-DFCB-CCA4-CB81-5C6AED49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AEC8-4F33-8EE0-74EE-F30669AD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AEF0-834C-B61E-F8E7-6DC6CD6C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F728-0C7C-9FB3-B5A7-7FA4702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68DF-DFC9-F90E-2FE7-9D390DC8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ACD18-F9D3-BBD9-289F-9611A3B9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ADB36-2843-8C38-758E-63EC2F06C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3134A-F71D-DD47-24AF-556F8BA1B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77565-7605-7FD2-EB27-34DF53E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B0C3-4172-C013-CAF0-11B17DF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BCC8A-4D54-54A4-37F9-7C12C1C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5FF-1E8F-A9BB-8793-E7447A5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612F1-8CC2-0868-6936-653A71E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BCC55-9D8B-93E6-07F8-BB6E3D79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72EE6-0487-D2AE-FAA7-8F85364F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5456-E8EE-0F55-02DA-C1F296D6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78ECE-44E8-25A3-9609-B2150F7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FB52F-7249-746C-6319-C45E189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C9B1-7BFB-55BD-3C7C-8A9AB23B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24D9-076A-2C3D-817D-5FA11115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81A9F-57AD-E44B-489F-C1CB3AA0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595C5-E258-C1F4-8F73-69C76E77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72078-B1E1-6B4D-E3B3-8D3569BB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AF6C-D173-CD68-F32B-A61AB971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0894-DEB7-244F-ED33-E4655D0D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63830-A86E-84E9-0ED0-AA4AE0EC3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FC2A-A9E2-1F6E-C45D-5C11216E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88BD-0573-4615-C122-3BE3AC1A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D7B4-EAC8-3B0F-4EF7-55025B69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AC09D-2CBA-EC70-7B3B-194D52A6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3D79-F688-CD2F-9CBE-0CCD2884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F90A-B60C-5AC5-D610-BE09B0CF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018B-9D00-C448-1850-115E6690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ED6C-C502-4A95-B40A-8E080966504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E22A-E993-C260-80CA-CB19F9A6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FE23-96B5-9914-B2A2-07E1B7A0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6A36-E06D-4AD0-9E14-1AA69C97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31A-EB33-E2B6-086D-978B7D503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111E5D8-C72B-BA49-2E12-B642ADE7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83C0EE-AB75-6FDB-DB23-F66E3FF89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ABE53520-46D2-A80E-E6B8-B1CC73774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638F0535-B160-5C45-2117-D56FA829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0BC60EC-87E8-6508-BC0B-DED4317F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8C5ED2-4B53-E8BC-2166-AD8EFFFF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08673D-6588-BE1E-7A8E-4FC62A35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upon&#10;&#10;Description automatically generated">
            <a:extLst>
              <a:ext uri="{FF2B5EF4-FFF2-40B4-BE49-F238E27FC236}">
                <a16:creationId xmlns:a16="http://schemas.microsoft.com/office/drawing/2014/main" id="{C71F1051-9945-0C91-A4F0-75DA109D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04E-AC0E-8338-7843-A7619EA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C04-0947-5FCC-4805-7F1B2E55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BF5CB93F-A66C-F89A-B01F-2F4DDB39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ATTOR, NUTIFAFA AFI</dc:creator>
  <cp:lastModifiedBy>ATTOR, NUTIFAFA AFI</cp:lastModifiedBy>
  <cp:revision>1</cp:revision>
  <dcterms:created xsi:type="dcterms:W3CDTF">2023-07-20T09:50:55Z</dcterms:created>
  <dcterms:modified xsi:type="dcterms:W3CDTF">2023-07-20T09:55:21Z</dcterms:modified>
</cp:coreProperties>
</file>