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76" r:id="rId5"/>
    <p:sldId id="266" r:id="rId6"/>
    <p:sldId id="277" r:id="rId7"/>
    <p:sldId id="268" r:id="rId8"/>
    <p:sldId id="269" r:id="rId9"/>
    <p:sldId id="270" r:id="rId10"/>
    <p:sldId id="271" r:id="rId11"/>
    <p:sldId id="272" r:id="rId12"/>
    <p:sldId id="27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458"/>
    <p:restoredTop sz="94745"/>
  </p:normalViewPr>
  <p:slideViewPr>
    <p:cSldViewPr snapToGrid="0" snapToObjects="1">
      <p:cViewPr>
        <p:scale>
          <a:sx n="60" d="100"/>
          <a:sy n="60" d="100"/>
        </p:scale>
        <p:origin x="23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D31E8-E889-6F42-BA50-FE7E5BB8BACB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EFB4-FAC1-D546-A3DE-AF3CD7BC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Focused on burglary-theft</a:t>
            </a:r>
            <a:r>
              <a:rPr lang="en-US" baseline="0" dirty="0" smtClean="0"/>
              <a:t> &amp; car theft (55% of crime in LA)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EEFB4-FAC1-D546-A3DE-AF3CD7BC16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Focused on burglary-theft</a:t>
            </a:r>
            <a:r>
              <a:rPr lang="en-US" baseline="0" dirty="0" smtClean="0"/>
              <a:t> &amp; car theft (55% of crime in LA)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EEFB4-FAC1-D546-A3DE-AF3CD7BC16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6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4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2C98-6F4D-1A4D-8A96-7FE6BA659391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Service-Requests/311-Service-Requests-Vacant-and-Abandoned-Building/7nii-7srd/data" TargetMode="External"/><Relationship Id="rId4" Type="http://schemas.openxmlformats.org/officeDocument/2006/relationships/hyperlink" Target="https://data.cityofchicago.org/view/5cd6-ry5g" TargetMode="External"/><Relationship Id="rId5" Type="http://schemas.openxmlformats.org/officeDocument/2006/relationships/hyperlink" Target="https://www.zillow.com/research/zillow-rent-index-methodology-2393/" TargetMode="External"/><Relationship Id="rId6" Type="http://schemas.openxmlformats.org/officeDocument/2006/relationships/hyperlink" Target="https://dev.twitter.com/rest/public/search-by-place" TargetMode="External"/><Relationship Id="rId7" Type="http://schemas.openxmlformats.org/officeDocument/2006/relationships/hyperlink" Target="http://www.people.hbs.edu/mluca/BigDataBigCities.pdf" TargetMode="External"/><Relationship Id="rId8" Type="http://schemas.openxmlformats.org/officeDocument/2006/relationships/hyperlink" Target="http://www.hbs.edu/faculty/Pages/item.aspx?num=51012" TargetMode="Externa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ensusreporter.org/profiles/86000US60657-60657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Service-Requests/311-Service-Requests-Vacant-and-Abandoned-Building/7nii-7srd/data" TargetMode="External"/><Relationship Id="rId4" Type="http://schemas.openxmlformats.org/officeDocument/2006/relationships/hyperlink" Target="https://data.cityofchicago.org/view/5cd6-ry5g" TargetMode="External"/><Relationship Id="rId5" Type="http://schemas.openxmlformats.org/officeDocument/2006/relationships/hyperlink" Target="https://www.zillow.com/research/zillow-rent-index-methodology-2393/" TargetMode="External"/><Relationship Id="rId6" Type="http://schemas.openxmlformats.org/officeDocument/2006/relationships/hyperlink" Target="https://dev.twitter.com/rest/public/search-by-place" TargetMode="Externa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ensusreporter.org/profiles/86000US60657-60657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7" y="2669953"/>
            <a:ext cx="9144000" cy="151809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MA CSS Research </a:t>
            </a:r>
            <a: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Topic</a:t>
            </a:r>
            <a:b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</a:br>
            <a:r>
              <a:rPr lang="en-US" sz="4000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Benjamin </a:t>
            </a:r>
            <a:r>
              <a:rPr lang="en-US" sz="4000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Rothschild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700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684"/>
            <a:ext cx="10515600" cy="4990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can predict there will be a crime on a .5 mile radius and 5 hour timespan with at 15% success rate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can predict there will be a crime on a  2 block radius and 10 hour timespan at 30% success rate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can predict nothing </a:t>
            </a:r>
            <a:r>
              <a:rPr lang="en-US" dirty="0">
                <a:solidFill>
                  <a:schemeClr val="bg1"/>
                </a:solidFill>
                <a:sym typeface="Wingdings"/>
              </a:rPr>
              <a:t>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Possible Conclusions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752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823"/>
            <a:ext cx="10515600" cy="4990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model like this could help with resource allocation with police department or with community investment initiatives</a:t>
            </a:r>
          </a:p>
          <a:p>
            <a:r>
              <a:rPr lang="en-US" dirty="0">
                <a:solidFill>
                  <a:schemeClr val="bg1"/>
                </a:solidFill>
              </a:rPr>
              <a:t>Analysis like this can lead to further questions about what environments lead to crime</a:t>
            </a:r>
          </a:p>
          <a:p>
            <a:r>
              <a:rPr lang="en-US" dirty="0">
                <a:solidFill>
                  <a:schemeClr val="bg1"/>
                </a:solidFill>
              </a:rPr>
              <a:t>By seeing how the model improves or not when data sources are added I can hypothesize about what other datasets would be helpful in improving my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Why?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41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823"/>
            <a:ext cx="10515600" cy="499017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Datasets</a:t>
            </a:r>
            <a:endParaRPr lang="en-US" dirty="0">
              <a:solidFill>
                <a:schemeClr val="bg1"/>
              </a:solidFill>
              <a:hlinkClick r:id="rId2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https://censusreporter.org/profiles/86000US60657-60657/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https://data.cityofchicago.org/Service-Requests/311-Service-Requests-Vacant-and-Abandoned-Building/7nii-7srd/data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https://data.cityofchicago.org/view/5cd6-ry5g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https://www.zillow.com/research/zillow-rent-index-methodology-2393/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6"/>
              </a:rPr>
              <a:t>https://dev.twitter.com/rest/public/search-by-place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Articles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Glaeser</a:t>
            </a:r>
            <a:r>
              <a:rPr lang="en-US" dirty="0">
                <a:solidFill>
                  <a:schemeClr val="bg1"/>
                </a:solidFill>
              </a:rPr>
              <a:t>, Edward L., Scott Duke </a:t>
            </a:r>
            <a:r>
              <a:rPr lang="en-US" dirty="0" err="1">
                <a:solidFill>
                  <a:schemeClr val="bg1"/>
                </a:solidFill>
              </a:rPr>
              <a:t>Kominers</a:t>
            </a:r>
            <a:r>
              <a:rPr lang="en-US" dirty="0">
                <a:solidFill>
                  <a:schemeClr val="bg1"/>
                </a:solidFill>
              </a:rPr>
              <a:t>, Michael Luca, and Nikhil </a:t>
            </a:r>
            <a:r>
              <a:rPr lang="en-US" dirty="0" err="1">
                <a:solidFill>
                  <a:schemeClr val="bg1"/>
                </a:solidFill>
              </a:rPr>
              <a:t>Naik</a:t>
            </a:r>
            <a:r>
              <a:rPr lang="en-US" dirty="0">
                <a:solidFill>
                  <a:schemeClr val="bg1"/>
                </a:solidFill>
              </a:rPr>
              <a:t>. </a:t>
            </a:r>
            <a:r>
              <a:rPr lang="en-US" dirty="0">
                <a:solidFill>
                  <a:schemeClr val="bg1"/>
                </a:solidFill>
                <a:hlinkClick r:id="rId7"/>
              </a:rPr>
              <a:t>"Big Data and Big Cities: The Promises and Limitations of Improved Measures of Urban Life." (pdf)</a:t>
            </a:r>
            <a:r>
              <a:rPr lang="en-US" dirty="0">
                <a:solidFill>
                  <a:schemeClr val="bg1"/>
                </a:solidFill>
              </a:rPr>
              <a:t>Economic Inquiry (forthcoming). </a:t>
            </a:r>
            <a:r>
              <a:rPr lang="en-US" dirty="0">
                <a:solidFill>
                  <a:schemeClr val="bg1"/>
                </a:solidFill>
                <a:hlinkClick r:id="rId8"/>
              </a:rPr>
              <a:t>View Details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Websites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www.civicscape.com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References and Resources?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677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7" y="2669953"/>
            <a:ext cx="9144000" cy="151809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Questions?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248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0277"/>
            <a:ext cx="10515600" cy="30954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How 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accurate can 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I 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create a model to predict locations </a:t>
            </a:r>
            <a:endParaRPr lang="en-US" dirty="0" smtClean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of homicides in Chicago?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Research Question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386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2" y="1594884"/>
            <a:ext cx="11546958" cy="50185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Predictive Policing </a:t>
            </a:r>
            <a:r>
              <a:rPr lang="mr-IN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–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 the concentration of police resources in stable crime hotspots has proven effective in reducing crime, but the extent to which police can monitor changing crime hotspots is unknown.</a:t>
            </a:r>
            <a:endParaRPr lang="en-US" baseline="30000" dirty="0" smtClean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endParaRPr lang="en-US" baseline="30000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In Los Angeles a model was 1.4 - 2.2 times better at predicting crime compared to a dedicated crime analyst and with this improved performance 7.4% of crime was reduced in a controlled experiment that used a model to predict hotspots.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In this study the prediction algorithm used historical crime data to predict future crime hotspots (did not rely on census or demographic data)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Randomized Controlled Field Trails for Predictive Policing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G. O. </a:t>
            </a:r>
            <a:r>
              <a:rPr lang="en-US" dirty="0" err="1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Mohler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, M.B. Short, Sean Malinowski, Mark Johnson, et al.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Background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36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21" y="1839433"/>
            <a:ext cx="11546958" cy="501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Recent social science research has taken advantage of ”Big Data” sources to achieve more accurate predictions and measurements of real-life phenomena.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For example Google Street View images were successfully used to measure income in New York City and Boston.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Big Data and Big Cities: The Promises and Limitations of Improved Measures of Urban Life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Edward L. </a:t>
            </a:r>
            <a:r>
              <a:rPr lang="en-US" dirty="0" err="1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Glaeser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, Scott Duke </a:t>
            </a:r>
            <a:r>
              <a:rPr lang="en-US" dirty="0" err="1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Kominers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, Michael Luca, </a:t>
            </a:r>
            <a:r>
              <a:rPr lang="en-US" dirty="0" err="1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Mikhil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Naik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Background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895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Datasets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7998"/>
            <a:ext cx="10320670" cy="54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340"/>
            <a:ext cx="10515600" cy="499017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Census Tracts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5 Year estimates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on Age, Income, Housing,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Community Input Data (311 Calls)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Updated Daily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Service Requests like abandoned buildings, disturbances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Location, time, request type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Chicago Crime Data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Monthly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Crime type, location, </a:t>
            </a:r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Lower-level crime data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Zillow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Rental Price Data</a:t>
            </a: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Twitter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Real-time or can query tweets by place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Datasets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059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9944"/>
            <a:ext cx="10515600" cy="46357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Network</a:t>
            </a:r>
          </a:p>
          <a:p>
            <a:r>
              <a:rPr lang="en-US" dirty="0">
                <a:solidFill>
                  <a:schemeClr val="bg1"/>
                </a:solidFill>
              </a:rPr>
              <a:t>Decision Trees</a:t>
            </a:r>
          </a:p>
          <a:p>
            <a:r>
              <a:rPr lang="en-US" dirty="0">
                <a:solidFill>
                  <a:schemeClr val="bg1"/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bg1"/>
                </a:solidFill>
              </a:rPr>
              <a:t>Logit/</a:t>
            </a:r>
            <a:r>
              <a:rPr lang="en-US" dirty="0" err="1">
                <a:solidFill>
                  <a:schemeClr val="bg1"/>
                </a:solidFill>
              </a:rPr>
              <a:t>Probit</a:t>
            </a:r>
            <a:r>
              <a:rPr lang="en-US" dirty="0">
                <a:solidFill>
                  <a:schemeClr val="bg1"/>
                </a:solidFill>
              </a:rPr>
              <a:t> Regression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Methods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676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419"/>
            <a:ext cx="10515600" cy="4990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expect the output of my model to give a score for specific areas (blocks/radius/census tracts,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 and I will try to correlate these scores with the data from the Chicago Crime Dataset.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Evaluation Criteria: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Error 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Proportional Reduction in Error (PRE)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Area Under the Curve (AUC)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Evaluation Methods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213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684"/>
            <a:ext cx="10515600" cy="4990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want to try to make my geographic units of analysis as small as possible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does my error rate changes with different boundary sizes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Similarly I want to make my unit of time analysis as small as possible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often can I make a prediction?  How does this affect the error rate?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datasets are most informative in helping my prediction?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does adding datasets affect the Error rate?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Consideration and Goals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972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620</Words>
  <Application>Microsoft Macintosh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Corsiva Hebrew</vt:lpstr>
      <vt:lpstr>Wingdings</vt:lpstr>
      <vt:lpstr>Arial</vt:lpstr>
      <vt:lpstr>Office Theme</vt:lpstr>
      <vt:lpstr>MA CSS Research Topic Benjamin Rothschild</vt:lpstr>
      <vt:lpstr>Research Question</vt:lpstr>
      <vt:lpstr>Background</vt:lpstr>
      <vt:lpstr>Background</vt:lpstr>
      <vt:lpstr>Datasets</vt:lpstr>
      <vt:lpstr>Datasets</vt:lpstr>
      <vt:lpstr>Methods</vt:lpstr>
      <vt:lpstr>Evaluation Methods</vt:lpstr>
      <vt:lpstr>Consideration and Goals</vt:lpstr>
      <vt:lpstr>Possible Conclusions</vt:lpstr>
      <vt:lpstr>Why?</vt:lpstr>
      <vt:lpstr>References and Resources?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MACSS Research Topic</dc:title>
  <dc:creator>Microsoft Office User</dc:creator>
  <cp:lastModifiedBy>bnroths@gmail.com</cp:lastModifiedBy>
  <cp:revision>30</cp:revision>
  <cp:lastPrinted>2017-04-05T01:20:52Z</cp:lastPrinted>
  <dcterms:created xsi:type="dcterms:W3CDTF">2017-03-09T18:14:06Z</dcterms:created>
  <dcterms:modified xsi:type="dcterms:W3CDTF">2017-04-05T01:25:45Z</dcterms:modified>
</cp:coreProperties>
</file>