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0"/>
  </p:notesMasterIdLst>
  <p:sldIdLst>
    <p:sldId id="256" r:id="rId5"/>
    <p:sldId id="258" r:id="rId6"/>
    <p:sldId id="257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05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EBCC2-AD2C-4C0B-8C05-BBE09E572EB8}" v="26" dt="2020-09-27T17:10:30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596" autoAdjust="0"/>
  </p:normalViewPr>
  <p:slideViewPr>
    <p:cSldViewPr snapToGrid="0">
      <p:cViewPr varScale="1">
        <p:scale>
          <a:sx n="43" d="100"/>
          <a:sy n="43" d="100"/>
        </p:scale>
        <p:origin x="12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echopedia.com/definition/25647/variable-programming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echopedia.com/definition/25647/variable-programming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64F65-838B-4245-94D9-4AE2EC56849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64F7C2-AC7E-42E9-8E9B-BF252C4A2989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b="0" i="0">
              <a:latin typeface="Calibri" panose="020F0502020204030204" pitchFamily="34" charset="0"/>
              <a:cs typeface="Calibri" panose="020F0502020204030204" pitchFamily="34" charset="0"/>
            </a:rPr>
            <a:t>a symbolic name given to an unknown quantity that permits the name to be used independent of the information it represents” (</a:t>
          </a:r>
          <a:r>
            <a:rPr lang="en-US" b="0" i="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Techopedia</a:t>
          </a:r>
          <a:r>
            <a:rPr lang="en-US" b="0" i="0">
              <a:latin typeface="Calibri" panose="020F0502020204030204" pitchFamily="34" charset="0"/>
              <a:cs typeface="Calibri" panose="020F0502020204030204" pitchFamily="34" charset="0"/>
            </a:rPr>
            <a:t>, 2017)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1A2495-8889-4B57-AAD9-43EF946E881B}" type="parTrans" cxnId="{17D3BA2D-E43C-4AFF-9A7C-FF9ADAF8212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0AD788-42A7-47BF-9A5D-766141C3261C}" type="sibTrans" cxnId="{17D3BA2D-E43C-4AFF-9A7C-FF9ADAF8212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E0DE21-621A-414E-9375-5DAF0F0A777D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Generally, have 4 attributes:</a:t>
          </a:r>
        </a:p>
      </dgm:t>
    </dgm:pt>
    <dgm:pt modelId="{3A1DF6F1-4672-4B17-B412-5E9CB80A4056}" type="parTrans" cxnId="{566B4360-1ECC-4F43-BAAD-AEA5F294064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260000-8035-4DA0-965C-D7011A3DD5DC}" type="sibTrans" cxnId="{566B4360-1ECC-4F43-BAAD-AEA5F294064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4E33D5-2C17-4748-97DE-BFDA3F4C9A39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Identifier </a:t>
          </a:r>
        </a:p>
      </dgm:t>
    </dgm:pt>
    <dgm:pt modelId="{6387B1E2-5898-47E5-AD02-4FF1034277EB}" type="parTrans" cxnId="{6DAE89C7-9639-443D-9F51-D27B8DA71DB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89B03F-09ED-4242-B491-AD8C0687E242}" type="sibTrans" cxnId="{6DAE89C7-9639-443D-9F51-D27B8DA71DB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FA85C6-E3C7-4466-AB83-C25A0A98D9CA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Data Location</a:t>
          </a:r>
        </a:p>
      </dgm:t>
    </dgm:pt>
    <dgm:pt modelId="{09D210CA-23CB-458F-9C6D-2AE29C2C8C5E}" type="parTrans" cxnId="{E8743CCA-8B15-4743-9362-4A4784775A9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AF3595-13E0-41E9-A2BD-3E9D3425F332}" type="sibTrans" cxnId="{E8743CCA-8B15-4743-9362-4A4784775A9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380C37-AC26-4FB8-B465-4448AFBFCF79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Type</a:t>
          </a:r>
        </a:p>
      </dgm:t>
    </dgm:pt>
    <dgm:pt modelId="{B004F1BE-2FB9-45D2-8508-8752421ABD21}" type="parTrans" cxnId="{D53C654B-FDA3-405C-820D-F0E9D84C79A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F30CB9-F1E6-4053-BB89-749338E1B62C}" type="sibTrans" cxnId="{D53C654B-FDA3-405C-820D-F0E9D84C79A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DC6BB1-E523-4508-939A-03FB4CC5BBDF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Value</a:t>
          </a:r>
        </a:p>
      </dgm:t>
    </dgm:pt>
    <dgm:pt modelId="{43653BA9-0930-4407-8772-112014E788BB}" type="parTrans" cxnId="{2DBD3BB1-B6EF-4141-905B-8462C4AC12C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811F24-DCC0-4CA4-87D9-D5C021D07CD6}" type="sibTrans" cxnId="{2DBD3BB1-B6EF-4141-905B-8462C4AC12C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DC966A-AAA0-47EF-91CA-19B1B5F85E0A}" type="pres">
      <dgm:prSet presAssocID="{A6364F65-838B-4245-94D9-4AE2EC56849C}" presName="Name0" presStyleCnt="0">
        <dgm:presLayoutVars>
          <dgm:dir/>
          <dgm:animLvl val="lvl"/>
          <dgm:resizeHandles val="exact"/>
        </dgm:presLayoutVars>
      </dgm:prSet>
      <dgm:spPr/>
    </dgm:pt>
    <dgm:pt modelId="{1CE5AD79-498B-44D8-921B-84158E8B7FC5}" type="pres">
      <dgm:prSet presAssocID="{91E0DE21-621A-414E-9375-5DAF0F0A777D}" presName="boxAndChildren" presStyleCnt="0"/>
      <dgm:spPr/>
    </dgm:pt>
    <dgm:pt modelId="{C14B57DA-3918-4DA1-ABAC-BC4F79CB5B9C}" type="pres">
      <dgm:prSet presAssocID="{91E0DE21-621A-414E-9375-5DAF0F0A777D}" presName="parentTextBox" presStyleLbl="node1" presStyleIdx="0" presStyleCnt="2"/>
      <dgm:spPr/>
    </dgm:pt>
    <dgm:pt modelId="{8DD9E8C0-619B-43F9-93C5-0CF90773A8C6}" type="pres">
      <dgm:prSet presAssocID="{91E0DE21-621A-414E-9375-5DAF0F0A777D}" presName="entireBox" presStyleLbl="node1" presStyleIdx="0" presStyleCnt="2"/>
      <dgm:spPr/>
    </dgm:pt>
    <dgm:pt modelId="{EE0F097C-D2C5-4E70-8048-35D237A12070}" type="pres">
      <dgm:prSet presAssocID="{91E0DE21-621A-414E-9375-5DAF0F0A777D}" presName="descendantBox" presStyleCnt="0"/>
      <dgm:spPr/>
    </dgm:pt>
    <dgm:pt modelId="{890CAFB0-832E-4458-AA2E-5B194D35C826}" type="pres">
      <dgm:prSet presAssocID="{0B4E33D5-2C17-4748-97DE-BFDA3F4C9A39}" presName="childTextBox" presStyleLbl="fgAccFollowNode1" presStyleIdx="0" presStyleCnt="4">
        <dgm:presLayoutVars>
          <dgm:bulletEnabled val="1"/>
        </dgm:presLayoutVars>
      </dgm:prSet>
      <dgm:spPr/>
    </dgm:pt>
    <dgm:pt modelId="{9C100C9B-C28E-4799-B94F-5761100012FC}" type="pres">
      <dgm:prSet presAssocID="{99FA85C6-E3C7-4466-AB83-C25A0A98D9CA}" presName="childTextBox" presStyleLbl="fgAccFollowNode1" presStyleIdx="1" presStyleCnt="4">
        <dgm:presLayoutVars>
          <dgm:bulletEnabled val="1"/>
        </dgm:presLayoutVars>
      </dgm:prSet>
      <dgm:spPr/>
    </dgm:pt>
    <dgm:pt modelId="{7F2B9938-A862-4A3E-BFF0-FACACAC85289}" type="pres">
      <dgm:prSet presAssocID="{F6380C37-AC26-4FB8-B465-4448AFBFCF79}" presName="childTextBox" presStyleLbl="fgAccFollowNode1" presStyleIdx="2" presStyleCnt="4">
        <dgm:presLayoutVars>
          <dgm:bulletEnabled val="1"/>
        </dgm:presLayoutVars>
      </dgm:prSet>
      <dgm:spPr/>
    </dgm:pt>
    <dgm:pt modelId="{CEE099CB-7365-43D3-B307-F9500F68B951}" type="pres">
      <dgm:prSet presAssocID="{C5DC6BB1-E523-4508-939A-03FB4CC5BBDF}" presName="childTextBox" presStyleLbl="fgAccFollowNode1" presStyleIdx="3" presStyleCnt="4">
        <dgm:presLayoutVars>
          <dgm:bulletEnabled val="1"/>
        </dgm:presLayoutVars>
      </dgm:prSet>
      <dgm:spPr/>
    </dgm:pt>
    <dgm:pt modelId="{377C6A85-5418-4C15-BB35-3FD626C7C2B0}" type="pres">
      <dgm:prSet presAssocID="{4C0AD788-42A7-47BF-9A5D-766141C3261C}" presName="sp" presStyleCnt="0"/>
      <dgm:spPr/>
    </dgm:pt>
    <dgm:pt modelId="{DD8AFAA7-1EC4-4312-BD63-0173D10A968B}" type="pres">
      <dgm:prSet presAssocID="{F164F7C2-AC7E-42E9-8E9B-BF252C4A2989}" presName="arrowAndChildren" presStyleCnt="0"/>
      <dgm:spPr/>
    </dgm:pt>
    <dgm:pt modelId="{2D7D8B4D-DA76-4B08-B98F-496607E76CED}" type="pres">
      <dgm:prSet presAssocID="{F164F7C2-AC7E-42E9-8E9B-BF252C4A2989}" presName="parentTextArrow" presStyleLbl="node1" presStyleIdx="1" presStyleCnt="2"/>
      <dgm:spPr/>
    </dgm:pt>
  </dgm:ptLst>
  <dgm:cxnLst>
    <dgm:cxn modelId="{17D3BA2D-E43C-4AFF-9A7C-FF9ADAF82129}" srcId="{A6364F65-838B-4245-94D9-4AE2EC56849C}" destId="{F164F7C2-AC7E-42E9-8E9B-BF252C4A2989}" srcOrd="0" destOrd="0" parTransId="{051A2495-8889-4B57-AAD9-43EF946E881B}" sibTransId="{4C0AD788-42A7-47BF-9A5D-766141C3261C}"/>
    <dgm:cxn modelId="{566B4360-1ECC-4F43-BAAD-AEA5F294064B}" srcId="{A6364F65-838B-4245-94D9-4AE2EC56849C}" destId="{91E0DE21-621A-414E-9375-5DAF0F0A777D}" srcOrd="1" destOrd="0" parTransId="{3A1DF6F1-4672-4B17-B412-5E9CB80A4056}" sibTransId="{28260000-8035-4DA0-965C-D7011A3DD5DC}"/>
    <dgm:cxn modelId="{600E1761-446B-46EA-9340-2F636D54E511}" type="presOf" srcId="{A6364F65-838B-4245-94D9-4AE2EC56849C}" destId="{DEDC966A-AAA0-47EF-91CA-19B1B5F85E0A}" srcOrd="0" destOrd="0" presId="urn:microsoft.com/office/officeart/2005/8/layout/process4"/>
    <dgm:cxn modelId="{7EBD5269-C379-4221-88E5-2CA45618F91F}" type="presOf" srcId="{C5DC6BB1-E523-4508-939A-03FB4CC5BBDF}" destId="{CEE099CB-7365-43D3-B307-F9500F68B951}" srcOrd="0" destOrd="0" presId="urn:microsoft.com/office/officeart/2005/8/layout/process4"/>
    <dgm:cxn modelId="{D53C654B-FDA3-405C-820D-F0E9D84C79AB}" srcId="{91E0DE21-621A-414E-9375-5DAF0F0A777D}" destId="{F6380C37-AC26-4FB8-B465-4448AFBFCF79}" srcOrd="2" destOrd="0" parTransId="{B004F1BE-2FB9-45D2-8508-8752421ABD21}" sibTransId="{EDF30CB9-F1E6-4053-BB89-749338E1B62C}"/>
    <dgm:cxn modelId="{650FB759-01D3-44FB-B0BA-EC12E0DAEE80}" type="presOf" srcId="{99FA85C6-E3C7-4466-AB83-C25A0A98D9CA}" destId="{9C100C9B-C28E-4799-B94F-5761100012FC}" srcOrd="0" destOrd="0" presId="urn:microsoft.com/office/officeart/2005/8/layout/process4"/>
    <dgm:cxn modelId="{77654E94-B9F9-48E0-83A6-04EB88DB69D1}" type="presOf" srcId="{F164F7C2-AC7E-42E9-8E9B-BF252C4A2989}" destId="{2D7D8B4D-DA76-4B08-B98F-496607E76CED}" srcOrd="0" destOrd="0" presId="urn:microsoft.com/office/officeart/2005/8/layout/process4"/>
    <dgm:cxn modelId="{ABBB3DA1-8FF1-43B7-997B-391A4827EBBF}" type="presOf" srcId="{0B4E33D5-2C17-4748-97DE-BFDA3F4C9A39}" destId="{890CAFB0-832E-4458-AA2E-5B194D35C826}" srcOrd="0" destOrd="0" presId="urn:microsoft.com/office/officeart/2005/8/layout/process4"/>
    <dgm:cxn modelId="{3667CFAE-8569-4CD7-A52B-2657A6456F47}" type="presOf" srcId="{91E0DE21-621A-414E-9375-5DAF0F0A777D}" destId="{8DD9E8C0-619B-43F9-93C5-0CF90773A8C6}" srcOrd="1" destOrd="0" presId="urn:microsoft.com/office/officeart/2005/8/layout/process4"/>
    <dgm:cxn modelId="{2DBD3BB1-B6EF-4141-905B-8462C4AC12C2}" srcId="{91E0DE21-621A-414E-9375-5DAF0F0A777D}" destId="{C5DC6BB1-E523-4508-939A-03FB4CC5BBDF}" srcOrd="3" destOrd="0" parTransId="{43653BA9-0930-4407-8772-112014E788BB}" sibTransId="{36811F24-DCC0-4CA4-87D9-D5C021D07CD6}"/>
    <dgm:cxn modelId="{95138BB6-71E5-47B7-A78A-317C027A5B64}" type="presOf" srcId="{91E0DE21-621A-414E-9375-5DAF0F0A777D}" destId="{C14B57DA-3918-4DA1-ABAC-BC4F79CB5B9C}" srcOrd="0" destOrd="0" presId="urn:microsoft.com/office/officeart/2005/8/layout/process4"/>
    <dgm:cxn modelId="{6DAE89C7-9639-443D-9F51-D27B8DA71DBA}" srcId="{91E0DE21-621A-414E-9375-5DAF0F0A777D}" destId="{0B4E33D5-2C17-4748-97DE-BFDA3F4C9A39}" srcOrd="0" destOrd="0" parTransId="{6387B1E2-5898-47E5-AD02-4FF1034277EB}" sibTransId="{3789B03F-09ED-4242-B491-AD8C0687E242}"/>
    <dgm:cxn modelId="{E8743CCA-8B15-4743-9362-4A4784775A92}" srcId="{91E0DE21-621A-414E-9375-5DAF0F0A777D}" destId="{99FA85C6-E3C7-4466-AB83-C25A0A98D9CA}" srcOrd="1" destOrd="0" parTransId="{09D210CA-23CB-458F-9C6D-2AE29C2C8C5E}" sibTransId="{5AAF3595-13E0-41E9-A2BD-3E9D3425F332}"/>
    <dgm:cxn modelId="{18F1F3DC-E62C-40B1-8298-55CD48AF827E}" type="presOf" srcId="{F6380C37-AC26-4FB8-B465-4448AFBFCF79}" destId="{7F2B9938-A862-4A3E-BFF0-FACACAC85289}" srcOrd="0" destOrd="0" presId="urn:microsoft.com/office/officeart/2005/8/layout/process4"/>
    <dgm:cxn modelId="{2DCBD1A4-AA7A-4605-B24E-3BCF7708750A}" type="presParOf" srcId="{DEDC966A-AAA0-47EF-91CA-19B1B5F85E0A}" destId="{1CE5AD79-498B-44D8-921B-84158E8B7FC5}" srcOrd="0" destOrd="0" presId="urn:microsoft.com/office/officeart/2005/8/layout/process4"/>
    <dgm:cxn modelId="{A46A8D9D-DA1D-4EBE-A199-EE50034E54EA}" type="presParOf" srcId="{1CE5AD79-498B-44D8-921B-84158E8B7FC5}" destId="{C14B57DA-3918-4DA1-ABAC-BC4F79CB5B9C}" srcOrd="0" destOrd="0" presId="urn:microsoft.com/office/officeart/2005/8/layout/process4"/>
    <dgm:cxn modelId="{845C08EC-A21D-45D2-8E98-DCA1C685AE8B}" type="presParOf" srcId="{1CE5AD79-498B-44D8-921B-84158E8B7FC5}" destId="{8DD9E8C0-619B-43F9-93C5-0CF90773A8C6}" srcOrd="1" destOrd="0" presId="urn:microsoft.com/office/officeart/2005/8/layout/process4"/>
    <dgm:cxn modelId="{58C3D85C-B8E5-489F-8402-C54B3D001A50}" type="presParOf" srcId="{1CE5AD79-498B-44D8-921B-84158E8B7FC5}" destId="{EE0F097C-D2C5-4E70-8048-35D237A12070}" srcOrd="2" destOrd="0" presId="urn:microsoft.com/office/officeart/2005/8/layout/process4"/>
    <dgm:cxn modelId="{C4A13376-B246-4E31-B0A5-5F63F9AB83D3}" type="presParOf" srcId="{EE0F097C-D2C5-4E70-8048-35D237A12070}" destId="{890CAFB0-832E-4458-AA2E-5B194D35C826}" srcOrd="0" destOrd="0" presId="urn:microsoft.com/office/officeart/2005/8/layout/process4"/>
    <dgm:cxn modelId="{39C3390A-10CD-42C5-8389-862B4FE35888}" type="presParOf" srcId="{EE0F097C-D2C5-4E70-8048-35D237A12070}" destId="{9C100C9B-C28E-4799-B94F-5761100012FC}" srcOrd="1" destOrd="0" presId="urn:microsoft.com/office/officeart/2005/8/layout/process4"/>
    <dgm:cxn modelId="{9D320298-62B5-494B-AAB5-2ADC238217CB}" type="presParOf" srcId="{EE0F097C-D2C5-4E70-8048-35D237A12070}" destId="{7F2B9938-A862-4A3E-BFF0-FACACAC85289}" srcOrd="2" destOrd="0" presId="urn:microsoft.com/office/officeart/2005/8/layout/process4"/>
    <dgm:cxn modelId="{5F243157-28BD-4D16-8F1D-AE92A0F6A683}" type="presParOf" srcId="{EE0F097C-D2C5-4E70-8048-35D237A12070}" destId="{CEE099CB-7365-43D3-B307-F9500F68B951}" srcOrd="3" destOrd="0" presId="urn:microsoft.com/office/officeart/2005/8/layout/process4"/>
    <dgm:cxn modelId="{98EC7B43-40D1-4283-AA29-F8CA4E66AC87}" type="presParOf" srcId="{DEDC966A-AAA0-47EF-91CA-19B1B5F85E0A}" destId="{377C6A85-5418-4C15-BB35-3FD626C7C2B0}" srcOrd="1" destOrd="0" presId="urn:microsoft.com/office/officeart/2005/8/layout/process4"/>
    <dgm:cxn modelId="{263F97D2-B60F-4781-8873-4CBA7E07D02F}" type="presParOf" srcId="{DEDC966A-AAA0-47EF-91CA-19B1B5F85E0A}" destId="{DD8AFAA7-1EC4-4312-BD63-0173D10A968B}" srcOrd="2" destOrd="0" presId="urn:microsoft.com/office/officeart/2005/8/layout/process4"/>
    <dgm:cxn modelId="{D9A5679A-476B-4B29-91EC-B1993CE6885F}" type="presParOf" srcId="{DD8AFAA7-1EC4-4312-BD63-0173D10A968B}" destId="{2D7D8B4D-DA76-4B08-B98F-496607E76C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D6477-5950-4998-B30B-954F4BAF08E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A4CB59-885F-4372-BC3A-B0BD376E88C7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In Python:</a:t>
          </a:r>
        </a:p>
      </dgm:t>
    </dgm:pt>
    <dgm:pt modelId="{94AAD3C3-1423-450D-927B-6565E13C6707}" type="parTrans" cxnId="{84991336-149C-448B-9402-90E270D3D03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1770D1-04DD-436B-B33D-6C5EE730DB40}" type="sibTrans" cxnId="{84991336-149C-448B-9402-90E270D3D03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45EA5D-95C2-426D-B813-EFB0D62E8E5B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variable_name = &lt;&lt;value&gt;&gt;</a:t>
          </a:r>
        </a:p>
      </dgm:t>
    </dgm:pt>
    <dgm:pt modelId="{4BD006A9-EC66-4F99-913B-EB0F6FE35709}" type="parTrans" cxnId="{7D7B7B01-17B8-49A2-9F79-28B6235F28B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16B9C6-140A-4A25-8248-B326D8E6DB60}" type="sibTrans" cxnId="{7D7B7B01-17B8-49A2-9F79-28B6235F28B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A24286-1662-4F82-B04F-9DD32DA60A9C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For example:</a:t>
          </a:r>
        </a:p>
      </dgm:t>
    </dgm:pt>
    <dgm:pt modelId="{C1DA6424-C34B-4B88-886D-363B3D7C5EBB}" type="parTrans" cxnId="{2AFF91C0-7F26-4173-AE3C-7CA57D1EE31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86B32DD-996D-4685-9CC8-8CD4378B3BF1}" type="sibTrans" cxnId="{2AFF91C0-7F26-4173-AE3C-7CA57D1EE31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E3FE88-7BDD-4195-8CA4-49A78F19264D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my_name = “Claire”</a:t>
          </a:r>
        </a:p>
      </dgm:t>
    </dgm:pt>
    <dgm:pt modelId="{30A27B6B-D823-48FD-B90E-40ABDBB100E2}" type="parTrans" cxnId="{CCCB1A28-6B5B-460A-BA9B-C392EE6E15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50FEC4-7B50-446C-A054-0C144622B2A8}" type="sibTrans" cxnId="{CCCB1A28-6B5B-460A-BA9B-C392EE6E15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9EE6CD-B944-4D25-A7BB-BB40F8643B6B}" type="pres">
      <dgm:prSet presAssocID="{237D6477-5950-4998-B30B-954F4BAF08EE}" presName="vert0" presStyleCnt="0">
        <dgm:presLayoutVars>
          <dgm:dir/>
          <dgm:animOne val="branch"/>
          <dgm:animLvl val="lvl"/>
        </dgm:presLayoutVars>
      </dgm:prSet>
      <dgm:spPr/>
    </dgm:pt>
    <dgm:pt modelId="{63DD3AB5-9829-4148-8533-79B5519EC4FB}" type="pres">
      <dgm:prSet presAssocID="{55A4CB59-885F-4372-BC3A-B0BD376E88C7}" presName="thickLine" presStyleLbl="alignNode1" presStyleIdx="0" presStyleCnt="4"/>
      <dgm:spPr/>
    </dgm:pt>
    <dgm:pt modelId="{253E014D-4671-4D87-808D-A8ADA70D736E}" type="pres">
      <dgm:prSet presAssocID="{55A4CB59-885F-4372-BC3A-B0BD376E88C7}" presName="horz1" presStyleCnt="0"/>
      <dgm:spPr/>
    </dgm:pt>
    <dgm:pt modelId="{455537AA-DA66-4A8F-8854-3455F212E207}" type="pres">
      <dgm:prSet presAssocID="{55A4CB59-885F-4372-BC3A-B0BD376E88C7}" presName="tx1" presStyleLbl="revTx" presStyleIdx="0" presStyleCnt="4"/>
      <dgm:spPr/>
    </dgm:pt>
    <dgm:pt modelId="{C9B233D4-81F7-48C5-B7BF-7514C3688084}" type="pres">
      <dgm:prSet presAssocID="{55A4CB59-885F-4372-BC3A-B0BD376E88C7}" presName="vert1" presStyleCnt="0"/>
      <dgm:spPr/>
    </dgm:pt>
    <dgm:pt modelId="{B22C2896-ADA5-4410-A1DE-4C2241A6ECBF}" type="pres">
      <dgm:prSet presAssocID="{DD45EA5D-95C2-426D-B813-EFB0D62E8E5B}" presName="thickLine" presStyleLbl="alignNode1" presStyleIdx="1" presStyleCnt="4"/>
      <dgm:spPr/>
    </dgm:pt>
    <dgm:pt modelId="{2419BDDB-BBD8-4580-8971-1786AD4ED331}" type="pres">
      <dgm:prSet presAssocID="{DD45EA5D-95C2-426D-B813-EFB0D62E8E5B}" presName="horz1" presStyleCnt="0"/>
      <dgm:spPr/>
    </dgm:pt>
    <dgm:pt modelId="{C98EF57C-615A-4B6D-9719-CCCB0D6312FA}" type="pres">
      <dgm:prSet presAssocID="{DD45EA5D-95C2-426D-B813-EFB0D62E8E5B}" presName="tx1" presStyleLbl="revTx" presStyleIdx="1" presStyleCnt="4"/>
      <dgm:spPr/>
    </dgm:pt>
    <dgm:pt modelId="{36FE75C7-6A37-4105-83BF-001F44B65758}" type="pres">
      <dgm:prSet presAssocID="{DD45EA5D-95C2-426D-B813-EFB0D62E8E5B}" presName="vert1" presStyleCnt="0"/>
      <dgm:spPr/>
    </dgm:pt>
    <dgm:pt modelId="{0C44BBB1-671B-4459-A8FB-BAA7193F44B2}" type="pres">
      <dgm:prSet presAssocID="{E3A24286-1662-4F82-B04F-9DD32DA60A9C}" presName="thickLine" presStyleLbl="alignNode1" presStyleIdx="2" presStyleCnt="4"/>
      <dgm:spPr/>
    </dgm:pt>
    <dgm:pt modelId="{D588A2B1-1A14-4C3D-A7E8-CB92C929D076}" type="pres">
      <dgm:prSet presAssocID="{E3A24286-1662-4F82-B04F-9DD32DA60A9C}" presName="horz1" presStyleCnt="0"/>
      <dgm:spPr/>
    </dgm:pt>
    <dgm:pt modelId="{D80E5185-BBFD-400B-B817-51347247C412}" type="pres">
      <dgm:prSet presAssocID="{E3A24286-1662-4F82-B04F-9DD32DA60A9C}" presName="tx1" presStyleLbl="revTx" presStyleIdx="2" presStyleCnt="4"/>
      <dgm:spPr/>
    </dgm:pt>
    <dgm:pt modelId="{20386B68-11CD-4271-BCAF-185E8222A6D8}" type="pres">
      <dgm:prSet presAssocID="{E3A24286-1662-4F82-B04F-9DD32DA60A9C}" presName="vert1" presStyleCnt="0"/>
      <dgm:spPr/>
    </dgm:pt>
    <dgm:pt modelId="{D0D9B356-6EB1-4B1C-89B4-8B542E62009D}" type="pres">
      <dgm:prSet presAssocID="{B6E3FE88-7BDD-4195-8CA4-49A78F19264D}" presName="thickLine" presStyleLbl="alignNode1" presStyleIdx="3" presStyleCnt="4"/>
      <dgm:spPr/>
    </dgm:pt>
    <dgm:pt modelId="{19DF36CE-AD90-4D79-9CA0-A92AC6D4582F}" type="pres">
      <dgm:prSet presAssocID="{B6E3FE88-7BDD-4195-8CA4-49A78F19264D}" presName="horz1" presStyleCnt="0"/>
      <dgm:spPr/>
    </dgm:pt>
    <dgm:pt modelId="{F592C6C5-C918-43EE-BFF7-2829DA15E45F}" type="pres">
      <dgm:prSet presAssocID="{B6E3FE88-7BDD-4195-8CA4-49A78F19264D}" presName="tx1" presStyleLbl="revTx" presStyleIdx="3" presStyleCnt="4"/>
      <dgm:spPr/>
    </dgm:pt>
    <dgm:pt modelId="{D2D8D14F-83D0-4D87-868A-E7EB775F162C}" type="pres">
      <dgm:prSet presAssocID="{B6E3FE88-7BDD-4195-8CA4-49A78F19264D}" presName="vert1" presStyleCnt="0"/>
      <dgm:spPr/>
    </dgm:pt>
  </dgm:ptLst>
  <dgm:cxnLst>
    <dgm:cxn modelId="{7D7B7B01-17B8-49A2-9F79-28B6235F28B6}" srcId="{237D6477-5950-4998-B30B-954F4BAF08EE}" destId="{DD45EA5D-95C2-426D-B813-EFB0D62E8E5B}" srcOrd="1" destOrd="0" parTransId="{4BD006A9-EC66-4F99-913B-EB0F6FE35709}" sibTransId="{4616B9C6-140A-4A25-8248-B326D8E6DB60}"/>
    <dgm:cxn modelId="{CCCB1A28-6B5B-460A-BA9B-C392EE6E1506}" srcId="{237D6477-5950-4998-B30B-954F4BAF08EE}" destId="{B6E3FE88-7BDD-4195-8CA4-49A78F19264D}" srcOrd="3" destOrd="0" parTransId="{30A27B6B-D823-48FD-B90E-40ABDBB100E2}" sibTransId="{E650FEC4-7B50-446C-A054-0C144622B2A8}"/>
    <dgm:cxn modelId="{84991336-149C-448B-9402-90E270D3D035}" srcId="{237D6477-5950-4998-B30B-954F4BAF08EE}" destId="{55A4CB59-885F-4372-BC3A-B0BD376E88C7}" srcOrd="0" destOrd="0" parTransId="{94AAD3C3-1423-450D-927B-6565E13C6707}" sibTransId="{421770D1-04DD-436B-B33D-6C5EE730DB40}"/>
    <dgm:cxn modelId="{79784165-E7A8-4B20-8CC3-9BFF79CC79D1}" type="presOf" srcId="{B6E3FE88-7BDD-4195-8CA4-49A78F19264D}" destId="{F592C6C5-C918-43EE-BFF7-2829DA15E45F}" srcOrd="0" destOrd="0" presId="urn:microsoft.com/office/officeart/2008/layout/LinedList"/>
    <dgm:cxn modelId="{1B1B6381-BBC3-478D-AC44-308C1BCB17BB}" type="presOf" srcId="{DD45EA5D-95C2-426D-B813-EFB0D62E8E5B}" destId="{C98EF57C-615A-4B6D-9719-CCCB0D6312FA}" srcOrd="0" destOrd="0" presId="urn:microsoft.com/office/officeart/2008/layout/LinedList"/>
    <dgm:cxn modelId="{D84BD184-9953-40B0-A335-9A3DCFDFA9B8}" type="presOf" srcId="{E3A24286-1662-4F82-B04F-9DD32DA60A9C}" destId="{D80E5185-BBFD-400B-B817-51347247C412}" srcOrd="0" destOrd="0" presId="urn:microsoft.com/office/officeart/2008/layout/LinedList"/>
    <dgm:cxn modelId="{2AFF91C0-7F26-4173-AE3C-7CA57D1EE317}" srcId="{237D6477-5950-4998-B30B-954F4BAF08EE}" destId="{E3A24286-1662-4F82-B04F-9DD32DA60A9C}" srcOrd="2" destOrd="0" parTransId="{C1DA6424-C34B-4B88-886D-363B3D7C5EBB}" sibTransId="{786B32DD-996D-4685-9CC8-8CD4378B3BF1}"/>
    <dgm:cxn modelId="{C5D8D4C9-9594-40AA-863F-E75EE20E1930}" type="presOf" srcId="{55A4CB59-885F-4372-BC3A-B0BD376E88C7}" destId="{455537AA-DA66-4A8F-8854-3455F212E207}" srcOrd="0" destOrd="0" presId="urn:microsoft.com/office/officeart/2008/layout/LinedList"/>
    <dgm:cxn modelId="{E12DE6FF-496B-458C-81F5-317F975F5BF2}" type="presOf" srcId="{237D6477-5950-4998-B30B-954F4BAF08EE}" destId="{F79EE6CD-B944-4D25-A7BB-BB40F8643B6B}" srcOrd="0" destOrd="0" presId="urn:microsoft.com/office/officeart/2008/layout/LinedList"/>
    <dgm:cxn modelId="{4D9E8B5C-1D56-43E0-B456-D91B1E17BC68}" type="presParOf" srcId="{F79EE6CD-B944-4D25-A7BB-BB40F8643B6B}" destId="{63DD3AB5-9829-4148-8533-79B5519EC4FB}" srcOrd="0" destOrd="0" presId="urn:microsoft.com/office/officeart/2008/layout/LinedList"/>
    <dgm:cxn modelId="{1A761111-9BCE-4DA5-B4E3-CC3DDA4D0C18}" type="presParOf" srcId="{F79EE6CD-B944-4D25-A7BB-BB40F8643B6B}" destId="{253E014D-4671-4D87-808D-A8ADA70D736E}" srcOrd="1" destOrd="0" presId="urn:microsoft.com/office/officeart/2008/layout/LinedList"/>
    <dgm:cxn modelId="{57B29481-D2BF-411F-9BC3-5EECFD5F7858}" type="presParOf" srcId="{253E014D-4671-4D87-808D-A8ADA70D736E}" destId="{455537AA-DA66-4A8F-8854-3455F212E207}" srcOrd="0" destOrd="0" presId="urn:microsoft.com/office/officeart/2008/layout/LinedList"/>
    <dgm:cxn modelId="{2DAC7974-4A0D-4744-A40E-F2108E371F65}" type="presParOf" srcId="{253E014D-4671-4D87-808D-A8ADA70D736E}" destId="{C9B233D4-81F7-48C5-B7BF-7514C3688084}" srcOrd="1" destOrd="0" presId="urn:microsoft.com/office/officeart/2008/layout/LinedList"/>
    <dgm:cxn modelId="{0AC30DAF-C6C1-4F15-A001-FBF8DAB06EEE}" type="presParOf" srcId="{F79EE6CD-B944-4D25-A7BB-BB40F8643B6B}" destId="{B22C2896-ADA5-4410-A1DE-4C2241A6ECBF}" srcOrd="2" destOrd="0" presId="urn:microsoft.com/office/officeart/2008/layout/LinedList"/>
    <dgm:cxn modelId="{DE6F54ED-D3F2-4C4D-A883-E19A3927D568}" type="presParOf" srcId="{F79EE6CD-B944-4D25-A7BB-BB40F8643B6B}" destId="{2419BDDB-BBD8-4580-8971-1786AD4ED331}" srcOrd="3" destOrd="0" presId="urn:microsoft.com/office/officeart/2008/layout/LinedList"/>
    <dgm:cxn modelId="{72B821AF-0646-4980-8288-93F01B3E72CB}" type="presParOf" srcId="{2419BDDB-BBD8-4580-8971-1786AD4ED331}" destId="{C98EF57C-615A-4B6D-9719-CCCB0D6312FA}" srcOrd="0" destOrd="0" presId="urn:microsoft.com/office/officeart/2008/layout/LinedList"/>
    <dgm:cxn modelId="{D5D6C715-3E10-46C3-9205-89E196228FDE}" type="presParOf" srcId="{2419BDDB-BBD8-4580-8971-1786AD4ED331}" destId="{36FE75C7-6A37-4105-83BF-001F44B65758}" srcOrd="1" destOrd="0" presId="urn:microsoft.com/office/officeart/2008/layout/LinedList"/>
    <dgm:cxn modelId="{B276AFD4-C6BD-4C5E-A75A-08EFD9CA674B}" type="presParOf" srcId="{F79EE6CD-B944-4D25-A7BB-BB40F8643B6B}" destId="{0C44BBB1-671B-4459-A8FB-BAA7193F44B2}" srcOrd="4" destOrd="0" presId="urn:microsoft.com/office/officeart/2008/layout/LinedList"/>
    <dgm:cxn modelId="{F297C72E-1741-499B-BB58-6FEDBC77C989}" type="presParOf" srcId="{F79EE6CD-B944-4D25-A7BB-BB40F8643B6B}" destId="{D588A2B1-1A14-4C3D-A7E8-CB92C929D076}" srcOrd="5" destOrd="0" presId="urn:microsoft.com/office/officeart/2008/layout/LinedList"/>
    <dgm:cxn modelId="{F22F4ABE-91B9-46BF-836B-575735DAC991}" type="presParOf" srcId="{D588A2B1-1A14-4C3D-A7E8-CB92C929D076}" destId="{D80E5185-BBFD-400B-B817-51347247C412}" srcOrd="0" destOrd="0" presId="urn:microsoft.com/office/officeart/2008/layout/LinedList"/>
    <dgm:cxn modelId="{96D2A848-6F89-44D1-A070-8B6A841B6F15}" type="presParOf" srcId="{D588A2B1-1A14-4C3D-A7E8-CB92C929D076}" destId="{20386B68-11CD-4271-BCAF-185E8222A6D8}" srcOrd="1" destOrd="0" presId="urn:microsoft.com/office/officeart/2008/layout/LinedList"/>
    <dgm:cxn modelId="{6062B12F-5590-4350-B794-C7CD2E3786A9}" type="presParOf" srcId="{F79EE6CD-B944-4D25-A7BB-BB40F8643B6B}" destId="{D0D9B356-6EB1-4B1C-89B4-8B542E62009D}" srcOrd="6" destOrd="0" presId="urn:microsoft.com/office/officeart/2008/layout/LinedList"/>
    <dgm:cxn modelId="{9548497D-40AF-4F1E-949E-A40A6C4264F9}" type="presParOf" srcId="{F79EE6CD-B944-4D25-A7BB-BB40F8643B6B}" destId="{19DF36CE-AD90-4D79-9CA0-A92AC6D4582F}" srcOrd="7" destOrd="0" presId="urn:microsoft.com/office/officeart/2008/layout/LinedList"/>
    <dgm:cxn modelId="{49578FB3-19FE-44BA-BCC7-11856B430F35}" type="presParOf" srcId="{19DF36CE-AD90-4D79-9CA0-A92AC6D4582F}" destId="{F592C6C5-C918-43EE-BFF7-2829DA15E45F}" srcOrd="0" destOrd="0" presId="urn:microsoft.com/office/officeart/2008/layout/LinedList"/>
    <dgm:cxn modelId="{3F3F6F35-D0B8-4CE7-8BAA-F0F00A869BB2}" type="presParOf" srcId="{19DF36CE-AD90-4D79-9CA0-A92AC6D4582F}" destId="{D2D8D14F-83D0-4D87-868A-E7EB775F16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78A050-0DA1-4E6A-BDA1-24E61CC819F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331333-57BF-4E00-A8DF-7FD85DC525C1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Never use O or I as single letter names</a:t>
          </a:r>
        </a:p>
      </dgm:t>
    </dgm:pt>
    <dgm:pt modelId="{4E7C7C33-A9C9-418D-928E-392BAA9D806C}" type="parTrans" cxnId="{6DD77900-F080-40EC-9777-251288EC6F6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82340A-6ED9-4031-B40D-102D885387F3}" type="sibTrans" cxnId="{6DD77900-F080-40EC-9777-251288EC6F67}">
      <dgm:prSet phldrT="1" phldr="0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1</a:t>
          </a:r>
        </a:p>
      </dgm:t>
    </dgm:pt>
    <dgm:pt modelId="{0F1E9349-2EE9-44D8-A950-946C77557B3A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Use descriptive names which makes it clear what the variable represents</a:t>
          </a:r>
        </a:p>
      </dgm:t>
    </dgm:pt>
    <dgm:pt modelId="{09204927-CA85-4559-B48A-AB6A2356184D}" type="parTrans" cxnId="{FBC8F3D7-7A52-4C4B-81CA-FAF3D60189B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E554807-7279-4695-8D9A-5AEF0073C52C}" type="sibTrans" cxnId="{FBC8F3D7-7A52-4C4B-81CA-FAF3D60189BC}">
      <dgm:prSet phldrT="2" phldr="0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2</a:t>
          </a:r>
        </a:p>
      </dgm:t>
    </dgm:pt>
    <dgm:pt modelId="{A192EAFD-B19B-47C3-B61E-51B23C2F2A3C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Use lowercase word(s)</a:t>
          </a:r>
        </a:p>
      </dgm:t>
    </dgm:pt>
    <dgm:pt modelId="{0E07129D-253A-4D49-84E0-AB368B056F40}" type="parTrans" cxnId="{591197F0-FAF7-44CC-8371-1F1BABE5AC8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2E28A7-1717-48F8-9455-DA79619FE11C}" type="sibTrans" cxnId="{591197F0-FAF7-44CC-8371-1F1BABE5AC8F}">
      <dgm:prSet phldrT="3" phldr="0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3</a:t>
          </a:r>
        </a:p>
      </dgm:t>
    </dgm:pt>
    <dgm:pt modelId="{025CFF69-50DB-44F6-BF50-361D2919284D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Words should be separated with underscores</a:t>
          </a:r>
        </a:p>
      </dgm:t>
    </dgm:pt>
    <dgm:pt modelId="{EF6A91E2-341C-4C22-9244-7D6DFF7EF0E4}" type="parTrans" cxnId="{FDA531CA-2F23-4703-B2FA-66ABB9A6AE2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FF61ED-E60E-4EA9-93A7-B6CE2EB7B1BE}" type="sibTrans" cxnId="{FDA531CA-2F23-4703-B2FA-66ABB9A6AE2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2BB7B7-7030-45AA-897E-88B394985762}" type="pres">
      <dgm:prSet presAssocID="{6178A050-0DA1-4E6A-BDA1-24E61CC819FA}" presName="Name0" presStyleCnt="0">
        <dgm:presLayoutVars>
          <dgm:animLvl val="lvl"/>
          <dgm:resizeHandles val="exact"/>
        </dgm:presLayoutVars>
      </dgm:prSet>
      <dgm:spPr/>
    </dgm:pt>
    <dgm:pt modelId="{0D319FA7-3E0E-404F-B62F-BAC6A951B96E}" type="pres">
      <dgm:prSet presAssocID="{A1331333-57BF-4E00-A8DF-7FD85DC525C1}" presName="compositeNode" presStyleCnt="0">
        <dgm:presLayoutVars>
          <dgm:bulletEnabled val="1"/>
        </dgm:presLayoutVars>
      </dgm:prSet>
      <dgm:spPr/>
    </dgm:pt>
    <dgm:pt modelId="{1D68330A-2819-4C71-A319-4594AD05B4F1}" type="pres">
      <dgm:prSet presAssocID="{A1331333-57BF-4E00-A8DF-7FD85DC525C1}" presName="bgRect" presStyleLbl="bgAccFollowNode1" presStyleIdx="0" presStyleCnt="3"/>
      <dgm:spPr/>
    </dgm:pt>
    <dgm:pt modelId="{E985A524-270A-4C3E-BCB9-9192F0B0CA86}" type="pres">
      <dgm:prSet presAssocID="{E882340A-6ED9-4031-B40D-102D885387F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7A9D4EB-BDAF-4FEF-8B99-2AC23F844F69}" type="pres">
      <dgm:prSet presAssocID="{A1331333-57BF-4E00-A8DF-7FD85DC525C1}" presName="bottomLine" presStyleLbl="alignNode1" presStyleIdx="1" presStyleCnt="6">
        <dgm:presLayoutVars/>
      </dgm:prSet>
      <dgm:spPr/>
    </dgm:pt>
    <dgm:pt modelId="{E970A69F-17F1-4DA9-8F6D-AAEC131CCD6A}" type="pres">
      <dgm:prSet presAssocID="{A1331333-57BF-4E00-A8DF-7FD85DC525C1}" presName="nodeText" presStyleLbl="bgAccFollowNode1" presStyleIdx="0" presStyleCnt="3">
        <dgm:presLayoutVars>
          <dgm:bulletEnabled val="1"/>
        </dgm:presLayoutVars>
      </dgm:prSet>
      <dgm:spPr/>
    </dgm:pt>
    <dgm:pt modelId="{F6043E72-5254-4D1A-9F11-9E843DCD8FD4}" type="pres">
      <dgm:prSet presAssocID="{E882340A-6ED9-4031-B40D-102D885387F3}" presName="sibTrans" presStyleCnt="0"/>
      <dgm:spPr/>
    </dgm:pt>
    <dgm:pt modelId="{B5ECFB41-23E9-4303-98B1-413165AE0D5A}" type="pres">
      <dgm:prSet presAssocID="{0F1E9349-2EE9-44D8-A950-946C77557B3A}" presName="compositeNode" presStyleCnt="0">
        <dgm:presLayoutVars>
          <dgm:bulletEnabled val="1"/>
        </dgm:presLayoutVars>
      </dgm:prSet>
      <dgm:spPr/>
    </dgm:pt>
    <dgm:pt modelId="{04340086-82A1-41FA-ABA4-7A44D7E877D8}" type="pres">
      <dgm:prSet presAssocID="{0F1E9349-2EE9-44D8-A950-946C77557B3A}" presName="bgRect" presStyleLbl="bgAccFollowNode1" presStyleIdx="1" presStyleCnt="3"/>
      <dgm:spPr/>
    </dgm:pt>
    <dgm:pt modelId="{83C524EE-CC87-4568-8EE7-295EB5B43F11}" type="pres">
      <dgm:prSet presAssocID="{AE554807-7279-4695-8D9A-5AEF0073C52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5768B9F-F7A5-4D2E-9EDB-7DA8819AC061}" type="pres">
      <dgm:prSet presAssocID="{0F1E9349-2EE9-44D8-A950-946C77557B3A}" presName="bottomLine" presStyleLbl="alignNode1" presStyleIdx="3" presStyleCnt="6">
        <dgm:presLayoutVars/>
      </dgm:prSet>
      <dgm:spPr/>
    </dgm:pt>
    <dgm:pt modelId="{28706E8F-428D-4455-9438-3C51511473D4}" type="pres">
      <dgm:prSet presAssocID="{0F1E9349-2EE9-44D8-A950-946C77557B3A}" presName="nodeText" presStyleLbl="bgAccFollowNode1" presStyleIdx="1" presStyleCnt="3">
        <dgm:presLayoutVars>
          <dgm:bulletEnabled val="1"/>
        </dgm:presLayoutVars>
      </dgm:prSet>
      <dgm:spPr/>
    </dgm:pt>
    <dgm:pt modelId="{3D1ACD91-8A89-4EA0-BD95-EDC0181B0455}" type="pres">
      <dgm:prSet presAssocID="{AE554807-7279-4695-8D9A-5AEF0073C52C}" presName="sibTrans" presStyleCnt="0"/>
      <dgm:spPr/>
    </dgm:pt>
    <dgm:pt modelId="{125D0AED-B998-4A3B-BD31-CDDC3ABE0E10}" type="pres">
      <dgm:prSet presAssocID="{A192EAFD-B19B-47C3-B61E-51B23C2F2A3C}" presName="compositeNode" presStyleCnt="0">
        <dgm:presLayoutVars>
          <dgm:bulletEnabled val="1"/>
        </dgm:presLayoutVars>
      </dgm:prSet>
      <dgm:spPr/>
    </dgm:pt>
    <dgm:pt modelId="{F599CCB1-99BB-47CB-96FE-4DA2CAE092DB}" type="pres">
      <dgm:prSet presAssocID="{A192EAFD-B19B-47C3-B61E-51B23C2F2A3C}" presName="bgRect" presStyleLbl="bgAccFollowNode1" presStyleIdx="2" presStyleCnt="3"/>
      <dgm:spPr/>
    </dgm:pt>
    <dgm:pt modelId="{7D588480-EB5D-4A52-A404-4726E9950194}" type="pres">
      <dgm:prSet presAssocID="{632E28A7-1717-48F8-9455-DA79619FE11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42F1003-1007-47F1-85C2-4EE6E402818E}" type="pres">
      <dgm:prSet presAssocID="{A192EAFD-B19B-47C3-B61E-51B23C2F2A3C}" presName="bottomLine" presStyleLbl="alignNode1" presStyleIdx="5" presStyleCnt="6">
        <dgm:presLayoutVars/>
      </dgm:prSet>
      <dgm:spPr/>
    </dgm:pt>
    <dgm:pt modelId="{014B4187-1E9B-413C-9E3E-F57DC683E175}" type="pres">
      <dgm:prSet presAssocID="{A192EAFD-B19B-47C3-B61E-51B23C2F2A3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DD77900-F080-40EC-9777-251288EC6F67}" srcId="{6178A050-0DA1-4E6A-BDA1-24E61CC819FA}" destId="{A1331333-57BF-4E00-A8DF-7FD85DC525C1}" srcOrd="0" destOrd="0" parTransId="{4E7C7C33-A9C9-418D-928E-392BAA9D806C}" sibTransId="{E882340A-6ED9-4031-B40D-102D885387F3}"/>
    <dgm:cxn modelId="{75683102-F5D8-4AFA-8015-3FF0CAF7FB27}" type="presOf" srcId="{025CFF69-50DB-44F6-BF50-361D2919284D}" destId="{014B4187-1E9B-413C-9E3E-F57DC683E175}" srcOrd="0" destOrd="1" presId="urn:microsoft.com/office/officeart/2016/7/layout/BasicLinearProcessNumbered"/>
    <dgm:cxn modelId="{F5C58618-8EDC-45B0-9F71-E2B4292C9F4E}" type="presOf" srcId="{A1331333-57BF-4E00-A8DF-7FD85DC525C1}" destId="{E970A69F-17F1-4DA9-8F6D-AAEC131CCD6A}" srcOrd="1" destOrd="0" presId="urn:microsoft.com/office/officeart/2016/7/layout/BasicLinearProcessNumbered"/>
    <dgm:cxn modelId="{0401BB69-A34F-4141-8C16-65A67965A213}" type="presOf" srcId="{A1331333-57BF-4E00-A8DF-7FD85DC525C1}" destId="{1D68330A-2819-4C71-A319-4594AD05B4F1}" srcOrd="0" destOrd="0" presId="urn:microsoft.com/office/officeart/2016/7/layout/BasicLinearProcessNumbered"/>
    <dgm:cxn modelId="{C1F2C869-28D9-4A3A-B0AE-3AEF4B898B42}" type="presOf" srcId="{6178A050-0DA1-4E6A-BDA1-24E61CC819FA}" destId="{6F2BB7B7-7030-45AA-897E-88B394985762}" srcOrd="0" destOrd="0" presId="urn:microsoft.com/office/officeart/2016/7/layout/BasicLinearProcessNumbered"/>
    <dgm:cxn modelId="{C81FBB79-0C9E-4E06-9115-ACA48A5E4082}" type="presOf" srcId="{0F1E9349-2EE9-44D8-A950-946C77557B3A}" destId="{04340086-82A1-41FA-ABA4-7A44D7E877D8}" srcOrd="0" destOrd="0" presId="urn:microsoft.com/office/officeart/2016/7/layout/BasicLinearProcessNumbered"/>
    <dgm:cxn modelId="{37FDA688-1114-4BE7-843D-B9A03E6393EF}" type="presOf" srcId="{E882340A-6ED9-4031-B40D-102D885387F3}" destId="{E985A524-270A-4C3E-BCB9-9192F0B0CA86}" srcOrd="0" destOrd="0" presId="urn:microsoft.com/office/officeart/2016/7/layout/BasicLinearProcessNumbered"/>
    <dgm:cxn modelId="{1AE53AA8-0DD4-4908-B714-41B9D7FE5C1D}" type="presOf" srcId="{AE554807-7279-4695-8D9A-5AEF0073C52C}" destId="{83C524EE-CC87-4568-8EE7-295EB5B43F11}" srcOrd="0" destOrd="0" presId="urn:microsoft.com/office/officeart/2016/7/layout/BasicLinearProcessNumbered"/>
    <dgm:cxn modelId="{8E34E4BE-7874-4187-B808-8AA0AD7E01F7}" type="presOf" srcId="{A192EAFD-B19B-47C3-B61E-51B23C2F2A3C}" destId="{F599CCB1-99BB-47CB-96FE-4DA2CAE092DB}" srcOrd="0" destOrd="0" presId="urn:microsoft.com/office/officeart/2016/7/layout/BasicLinearProcessNumbered"/>
    <dgm:cxn modelId="{FDA531CA-2F23-4703-B2FA-66ABB9A6AE2B}" srcId="{A192EAFD-B19B-47C3-B61E-51B23C2F2A3C}" destId="{025CFF69-50DB-44F6-BF50-361D2919284D}" srcOrd="0" destOrd="0" parTransId="{EF6A91E2-341C-4C22-9244-7D6DFF7EF0E4}" sibTransId="{C8FF61ED-E60E-4EA9-93A7-B6CE2EB7B1BE}"/>
    <dgm:cxn modelId="{304072D5-D38B-4CE6-A4F3-DC5F679FFFBC}" type="presOf" srcId="{0F1E9349-2EE9-44D8-A950-946C77557B3A}" destId="{28706E8F-428D-4455-9438-3C51511473D4}" srcOrd="1" destOrd="0" presId="urn:microsoft.com/office/officeart/2016/7/layout/BasicLinearProcessNumbered"/>
    <dgm:cxn modelId="{FBC8F3D7-7A52-4C4B-81CA-FAF3D60189BC}" srcId="{6178A050-0DA1-4E6A-BDA1-24E61CC819FA}" destId="{0F1E9349-2EE9-44D8-A950-946C77557B3A}" srcOrd="1" destOrd="0" parTransId="{09204927-CA85-4559-B48A-AB6A2356184D}" sibTransId="{AE554807-7279-4695-8D9A-5AEF0073C52C}"/>
    <dgm:cxn modelId="{DDA2F9DA-A3D9-4AFF-8804-1A290C4730EC}" type="presOf" srcId="{632E28A7-1717-48F8-9455-DA79619FE11C}" destId="{7D588480-EB5D-4A52-A404-4726E9950194}" srcOrd="0" destOrd="0" presId="urn:microsoft.com/office/officeart/2016/7/layout/BasicLinearProcessNumbered"/>
    <dgm:cxn modelId="{591197F0-FAF7-44CC-8371-1F1BABE5AC8F}" srcId="{6178A050-0DA1-4E6A-BDA1-24E61CC819FA}" destId="{A192EAFD-B19B-47C3-B61E-51B23C2F2A3C}" srcOrd="2" destOrd="0" parTransId="{0E07129D-253A-4D49-84E0-AB368B056F40}" sibTransId="{632E28A7-1717-48F8-9455-DA79619FE11C}"/>
    <dgm:cxn modelId="{AD454FF7-0820-4984-B13F-5C1E28D7782D}" type="presOf" srcId="{A192EAFD-B19B-47C3-B61E-51B23C2F2A3C}" destId="{014B4187-1E9B-413C-9E3E-F57DC683E175}" srcOrd="1" destOrd="0" presId="urn:microsoft.com/office/officeart/2016/7/layout/BasicLinearProcessNumbered"/>
    <dgm:cxn modelId="{4C9776F0-347C-4198-95D7-7F627F1A0112}" type="presParOf" srcId="{6F2BB7B7-7030-45AA-897E-88B394985762}" destId="{0D319FA7-3E0E-404F-B62F-BAC6A951B96E}" srcOrd="0" destOrd="0" presId="urn:microsoft.com/office/officeart/2016/7/layout/BasicLinearProcessNumbered"/>
    <dgm:cxn modelId="{C703154C-E7DB-412B-AF5F-A2BA95856A9B}" type="presParOf" srcId="{0D319FA7-3E0E-404F-B62F-BAC6A951B96E}" destId="{1D68330A-2819-4C71-A319-4594AD05B4F1}" srcOrd="0" destOrd="0" presId="urn:microsoft.com/office/officeart/2016/7/layout/BasicLinearProcessNumbered"/>
    <dgm:cxn modelId="{FF8581DF-985C-452B-A55E-717B632B9E9F}" type="presParOf" srcId="{0D319FA7-3E0E-404F-B62F-BAC6A951B96E}" destId="{E985A524-270A-4C3E-BCB9-9192F0B0CA86}" srcOrd="1" destOrd="0" presId="urn:microsoft.com/office/officeart/2016/7/layout/BasicLinearProcessNumbered"/>
    <dgm:cxn modelId="{0F5ABA7A-6FC8-4230-BC8A-FE21165C7F52}" type="presParOf" srcId="{0D319FA7-3E0E-404F-B62F-BAC6A951B96E}" destId="{E7A9D4EB-BDAF-4FEF-8B99-2AC23F844F69}" srcOrd="2" destOrd="0" presId="urn:microsoft.com/office/officeart/2016/7/layout/BasicLinearProcessNumbered"/>
    <dgm:cxn modelId="{4E98EEA2-7BCF-42CE-A088-FB3705CA2DA6}" type="presParOf" srcId="{0D319FA7-3E0E-404F-B62F-BAC6A951B96E}" destId="{E970A69F-17F1-4DA9-8F6D-AAEC131CCD6A}" srcOrd="3" destOrd="0" presId="urn:microsoft.com/office/officeart/2016/7/layout/BasicLinearProcessNumbered"/>
    <dgm:cxn modelId="{9951B186-1AFE-4582-AC94-5ADF03ADCE34}" type="presParOf" srcId="{6F2BB7B7-7030-45AA-897E-88B394985762}" destId="{F6043E72-5254-4D1A-9F11-9E843DCD8FD4}" srcOrd="1" destOrd="0" presId="urn:microsoft.com/office/officeart/2016/7/layout/BasicLinearProcessNumbered"/>
    <dgm:cxn modelId="{B502161F-D138-4EA9-A1B2-F7CDC09508CB}" type="presParOf" srcId="{6F2BB7B7-7030-45AA-897E-88B394985762}" destId="{B5ECFB41-23E9-4303-98B1-413165AE0D5A}" srcOrd="2" destOrd="0" presId="urn:microsoft.com/office/officeart/2016/7/layout/BasicLinearProcessNumbered"/>
    <dgm:cxn modelId="{538F3D75-3DA5-479A-ADDE-16BFBFEAB4A4}" type="presParOf" srcId="{B5ECFB41-23E9-4303-98B1-413165AE0D5A}" destId="{04340086-82A1-41FA-ABA4-7A44D7E877D8}" srcOrd="0" destOrd="0" presId="urn:microsoft.com/office/officeart/2016/7/layout/BasicLinearProcessNumbered"/>
    <dgm:cxn modelId="{F316E1CE-FD3A-464B-9FB3-F7C6F4CE3C2A}" type="presParOf" srcId="{B5ECFB41-23E9-4303-98B1-413165AE0D5A}" destId="{83C524EE-CC87-4568-8EE7-295EB5B43F11}" srcOrd="1" destOrd="0" presId="urn:microsoft.com/office/officeart/2016/7/layout/BasicLinearProcessNumbered"/>
    <dgm:cxn modelId="{F78CC389-CF1C-4B34-AD30-FE45A3547393}" type="presParOf" srcId="{B5ECFB41-23E9-4303-98B1-413165AE0D5A}" destId="{E5768B9F-F7A5-4D2E-9EDB-7DA8819AC061}" srcOrd="2" destOrd="0" presId="urn:microsoft.com/office/officeart/2016/7/layout/BasicLinearProcessNumbered"/>
    <dgm:cxn modelId="{F57FD801-6AC2-43B7-BBB4-AC3FC34DCADF}" type="presParOf" srcId="{B5ECFB41-23E9-4303-98B1-413165AE0D5A}" destId="{28706E8F-428D-4455-9438-3C51511473D4}" srcOrd="3" destOrd="0" presId="urn:microsoft.com/office/officeart/2016/7/layout/BasicLinearProcessNumbered"/>
    <dgm:cxn modelId="{DCDC38B0-1DDE-451E-BF4F-06F5838153EA}" type="presParOf" srcId="{6F2BB7B7-7030-45AA-897E-88B394985762}" destId="{3D1ACD91-8A89-4EA0-BD95-EDC0181B0455}" srcOrd="3" destOrd="0" presId="urn:microsoft.com/office/officeart/2016/7/layout/BasicLinearProcessNumbered"/>
    <dgm:cxn modelId="{D7A14A27-FDBA-48B5-B4B2-E274B77C23E8}" type="presParOf" srcId="{6F2BB7B7-7030-45AA-897E-88B394985762}" destId="{125D0AED-B998-4A3B-BD31-CDDC3ABE0E10}" srcOrd="4" destOrd="0" presId="urn:microsoft.com/office/officeart/2016/7/layout/BasicLinearProcessNumbered"/>
    <dgm:cxn modelId="{BFF882D5-9F37-4D00-ACDF-E9054877B53D}" type="presParOf" srcId="{125D0AED-B998-4A3B-BD31-CDDC3ABE0E10}" destId="{F599CCB1-99BB-47CB-96FE-4DA2CAE092DB}" srcOrd="0" destOrd="0" presId="urn:microsoft.com/office/officeart/2016/7/layout/BasicLinearProcessNumbered"/>
    <dgm:cxn modelId="{AA6D423D-4C73-4613-9925-0C5AB24E423E}" type="presParOf" srcId="{125D0AED-B998-4A3B-BD31-CDDC3ABE0E10}" destId="{7D588480-EB5D-4A52-A404-4726E9950194}" srcOrd="1" destOrd="0" presId="urn:microsoft.com/office/officeart/2016/7/layout/BasicLinearProcessNumbered"/>
    <dgm:cxn modelId="{E7105E4B-1334-4E2E-933E-891915E520BB}" type="presParOf" srcId="{125D0AED-B998-4A3B-BD31-CDDC3ABE0E10}" destId="{642F1003-1007-47F1-85C2-4EE6E402818E}" srcOrd="2" destOrd="0" presId="urn:microsoft.com/office/officeart/2016/7/layout/BasicLinearProcessNumbered"/>
    <dgm:cxn modelId="{4EC973AE-D8EE-4E20-98AB-EDBE74889FAC}" type="presParOf" srcId="{125D0AED-B998-4A3B-BD31-CDDC3ABE0E10}" destId="{014B4187-1E9B-413C-9E3E-F57DC683E17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511D1C-209C-4E14-8379-5C05E10D07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94BC84-38ED-4A15-8A33-C26F99D1ADB5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Special type of Variable</a:t>
          </a:r>
        </a:p>
      </dgm:t>
    </dgm:pt>
    <dgm:pt modelId="{DADDFE50-ECA9-40F0-8604-1C64C51E9475}" type="parTrans" cxnId="{FEA56FB3-6111-470A-A821-AFC9764AC9D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C55A66-C00F-42D7-A609-9B82D9DA3992}" type="sibTrans" cxnId="{FEA56FB3-6111-470A-A821-AFC9764AC9D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16AEE7-25B0-4470-9A01-B89C5C2182C5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Holds multiple values</a:t>
          </a:r>
        </a:p>
      </dgm:t>
    </dgm:pt>
    <dgm:pt modelId="{AF3167D5-AE7C-465B-B401-DAC83922416D}" type="parTrans" cxnId="{6690D8F4-A2E7-4F1A-8375-4184E55FC63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3BE0CD-900A-45A6-BA3E-D6270437E5BD}" type="sibTrans" cxnId="{6690D8F4-A2E7-4F1A-8375-4184E55FC63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E1F9AA-A542-4C38-9BE4-69D099139FAA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Collection of related data</a:t>
          </a:r>
        </a:p>
      </dgm:t>
    </dgm:pt>
    <dgm:pt modelId="{0521416A-FD29-4DA4-9B6E-831BF9CDAAE2}" type="parTrans" cxnId="{FC18F538-BCA9-4684-9633-DC06A1C99F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0C6798-D8A1-46A0-962D-1E050BDBAF12}" type="sibTrans" cxnId="{FC18F538-BCA9-4684-9633-DC06A1C99F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5475DF-0352-4594-9F3E-13261BC374C0}" type="pres">
      <dgm:prSet presAssocID="{63511D1C-209C-4E14-8379-5C05E10D0780}" presName="root" presStyleCnt="0">
        <dgm:presLayoutVars>
          <dgm:dir/>
          <dgm:resizeHandles val="exact"/>
        </dgm:presLayoutVars>
      </dgm:prSet>
      <dgm:spPr/>
    </dgm:pt>
    <dgm:pt modelId="{81467E3B-25FC-4A44-9833-E39A2AA95322}" type="pres">
      <dgm:prSet presAssocID="{B394BC84-38ED-4A15-8A33-C26F99D1ADB5}" presName="compNode" presStyleCnt="0"/>
      <dgm:spPr/>
    </dgm:pt>
    <dgm:pt modelId="{09289E6B-BBB8-464C-B1A9-1411F9613841}" type="pres">
      <dgm:prSet presAssocID="{B394BC84-38ED-4A15-8A33-C26F99D1ADB5}" presName="bgRect" presStyleLbl="bgShp" presStyleIdx="0" presStyleCnt="3"/>
      <dgm:spPr/>
    </dgm:pt>
    <dgm:pt modelId="{D81095ED-747C-437E-A3B0-550B5B61F1AD}" type="pres">
      <dgm:prSet presAssocID="{B394BC84-38ED-4A15-8A33-C26F99D1AD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29036D-CC69-4480-9CAF-9381AB65DEED}" type="pres">
      <dgm:prSet presAssocID="{B394BC84-38ED-4A15-8A33-C26F99D1ADB5}" presName="spaceRect" presStyleCnt="0"/>
      <dgm:spPr/>
    </dgm:pt>
    <dgm:pt modelId="{6437237A-1C56-49BE-A23A-55C8E0D136DA}" type="pres">
      <dgm:prSet presAssocID="{B394BC84-38ED-4A15-8A33-C26F99D1ADB5}" presName="parTx" presStyleLbl="revTx" presStyleIdx="0" presStyleCnt="3">
        <dgm:presLayoutVars>
          <dgm:chMax val="0"/>
          <dgm:chPref val="0"/>
        </dgm:presLayoutVars>
      </dgm:prSet>
      <dgm:spPr/>
    </dgm:pt>
    <dgm:pt modelId="{E84C9FE4-718F-49D6-9553-780E4B2BF748}" type="pres">
      <dgm:prSet presAssocID="{56C55A66-C00F-42D7-A609-9B82D9DA3992}" presName="sibTrans" presStyleCnt="0"/>
      <dgm:spPr/>
    </dgm:pt>
    <dgm:pt modelId="{D5231E50-B94A-4391-A5B2-669836E8C004}" type="pres">
      <dgm:prSet presAssocID="{3F16AEE7-25B0-4470-9A01-B89C5C2182C5}" presName="compNode" presStyleCnt="0"/>
      <dgm:spPr/>
    </dgm:pt>
    <dgm:pt modelId="{17B8F240-2B54-4D79-B569-5EE58C6FB6CD}" type="pres">
      <dgm:prSet presAssocID="{3F16AEE7-25B0-4470-9A01-B89C5C2182C5}" presName="bgRect" presStyleLbl="bgShp" presStyleIdx="1" presStyleCnt="3"/>
      <dgm:spPr/>
    </dgm:pt>
    <dgm:pt modelId="{0B14C993-99E0-4D70-BEC0-48B049BB0D59}" type="pres">
      <dgm:prSet presAssocID="{3F16AEE7-25B0-4470-9A01-B89C5C2182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54A1B4-45BC-4BC6-8481-32FEF69E69B7}" type="pres">
      <dgm:prSet presAssocID="{3F16AEE7-25B0-4470-9A01-B89C5C2182C5}" presName="spaceRect" presStyleCnt="0"/>
      <dgm:spPr/>
    </dgm:pt>
    <dgm:pt modelId="{CC251A00-A4C0-4529-8119-AEF612052CBE}" type="pres">
      <dgm:prSet presAssocID="{3F16AEE7-25B0-4470-9A01-B89C5C2182C5}" presName="parTx" presStyleLbl="revTx" presStyleIdx="1" presStyleCnt="3">
        <dgm:presLayoutVars>
          <dgm:chMax val="0"/>
          <dgm:chPref val="0"/>
        </dgm:presLayoutVars>
      </dgm:prSet>
      <dgm:spPr/>
    </dgm:pt>
    <dgm:pt modelId="{C9B48038-94F3-4C5A-81D6-F396A24115D0}" type="pres">
      <dgm:prSet presAssocID="{513BE0CD-900A-45A6-BA3E-D6270437E5BD}" presName="sibTrans" presStyleCnt="0"/>
      <dgm:spPr/>
    </dgm:pt>
    <dgm:pt modelId="{0ED112DA-98A6-4EB6-A693-C28A5FB5DE30}" type="pres">
      <dgm:prSet presAssocID="{1FE1F9AA-A542-4C38-9BE4-69D099139FAA}" presName="compNode" presStyleCnt="0"/>
      <dgm:spPr/>
    </dgm:pt>
    <dgm:pt modelId="{BC3D201C-01D7-4584-8CC9-7D54E591DFD8}" type="pres">
      <dgm:prSet presAssocID="{1FE1F9AA-A542-4C38-9BE4-69D099139FAA}" presName="bgRect" presStyleLbl="bgShp" presStyleIdx="2" presStyleCnt="3"/>
      <dgm:spPr/>
    </dgm:pt>
    <dgm:pt modelId="{7EAE44FF-F0F3-4B08-B158-085B772257BA}" type="pres">
      <dgm:prSet presAssocID="{1FE1F9AA-A542-4C38-9BE4-69D099139F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94BE70-9ABC-4AB7-9002-1602494B7DC8}" type="pres">
      <dgm:prSet presAssocID="{1FE1F9AA-A542-4C38-9BE4-69D099139FAA}" presName="spaceRect" presStyleCnt="0"/>
      <dgm:spPr/>
    </dgm:pt>
    <dgm:pt modelId="{9402E6D3-73DB-4F45-AA1B-3B76DC49D390}" type="pres">
      <dgm:prSet presAssocID="{1FE1F9AA-A542-4C38-9BE4-69D099139F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22CC04-ACEA-433A-AC5F-820DBFE13E49}" type="presOf" srcId="{3F16AEE7-25B0-4470-9A01-B89C5C2182C5}" destId="{CC251A00-A4C0-4529-8119-AEF612052CBE}" srcOrd="0" destOrd="0" presId="urn:microsoft.com/office/officeart/2018/2/layout/IconVerticalSolidList"/>
    <dgm:cxn modelId="{FC18F538-BCA9-4684-9633-DC06A1C99FC9}" srcId="{63511D1C-209C-4E14-8379-5C05E10D0780}" destId="{1FE1F9AA-A542-4C38-9BE4-69D099139FAA}" srcOrd="2" destOrd="0" parTransId="{0521416A-FD29-4DA4-9B6E-831BF9CDAAE2}" sibTransId="{FF0C6798-D8A1-46A0-962D-1E050BDBAF12}"/>
    <dgm:cxn modelId="{9521BB61-E711-4448-A90C-4AEC6BAC9FC0}" type="presOf" srcId="{63511D1C-209C-4E14-8379-5C05E10D0780}" destId="{755475DF-0352-4594-9F3E-13261BC374C0}" srcOrd="0" destOrd="0" presId="urn:microsoft.com/office/officeart/2018/2/layout/IconVerticalSolidList"/>
    <dgm:cxn modelId="{389F7B94-DDCB-4911-96AB-314FB8BA40B7}" type="presOf" srcId="{1FE1F9AA-A542-4C38-9BE4-69D099139FAA}" destId="{9402E6D3-73DB-4F45-AA1B-3B76DC49D390}" srcOrd="0" destOrd="0" presId="urn:microsoft.com/office/officeart/2018/2/layout/IconVerticalSolidList"/>
    <dgm:cxn modelId="{7EC1ACA4-BD81-40C7-A489-7CDFA8C73C1F}" type="presOf" srcId="{B394BC84-38ED-4A15-8A33-C26F99D1ADB5}" destId="{6437237A-1C56-49BE-A23A-55C8E0D136DA}" srcOrd="0" destOrd="0" presId="urn:microsoft.com/office/officeart/2018/2/layout/IconVerticalSolidList"/>
    <dgm:cxn modelId="{FEA56FB3-6111-470A-A821-AFC9764AC9D9}" srcId="{63511D1C-209C-4E14-8379-5C05E10D0780}" destId="{B394BC84-38ED-4A15-8A33-C26F99D1ADB5}" srcOrd="0" destOrd="0" parTransId="{DADDFE50-ECA9-40F0-8604-1C64C51E9475}" sibTransId="{56C55A66-C00F-42D7-A609-9B82D9DA3992}"/>
    <dgm:cxn modelId="{6690D8F4-A2E7-4F1A-8375-4184E55FC63A}" srcId="{63511D1C-209C-4E14-8379-5C05E10D0780}" destId="{3F16AEE7-25B0-4470-9A01-B89C5C2182C5}" srcOrd="1" destOrd="0" parTransId="{AF3167D5-AE7C-465B-B401-DAC83922416D}" sibTransId="{513BE0CD-900A-45A6-BA3E-D6270437E5BD}"/>
    <dgm:cxn modelId="{16F7063A-C696-4094-99FC-AD6CFFA2B6C8}" type="presParOf" srcId="{755475DF-0352-4594-9F3E-13261BC374C0}" destId="{81467E3B-25FC-4A44-9833-E39A2AA95322}" srcOrd="0" destOrd="0" presId="urn:microsoft.com/office/officeart/2018/2/layout/IconVerticalSolidList"/>
    <dgm:cxn modelId="{E3920491-EE77-478B-BA02-D093ED96CCB0}" type="presParOf" srcId="{81467E3B-25FC-4A44-9833-E39A2AA95322}" destId="{09289E6B-BBB8-464C-B1A9-1411F9613841}" srcOrd="0" destOrd="0" presId="urn:microsoft.com/office/officeart/2018/2/layout/IconVerticalSolidList"/>
    <dgm:cxn modelId="{8A970215-3C50-405D-AA98-09512E386A70}" type="presParOf" srcId="{81467E3B-25FC-4A44-9833-E39A2AA95322}" destId="{D81095ED-747C-437E-A3B0-550B5B61F1AD}" srcOrd="1" destOrd="0" presId="urn:microsoft.com/office/officeart/2018/2/layout/IconVerticalSolidList"/>
    <dgm:cxn modelId="{676ACCD6-7E9C-4402-AC66-3BA06879DC60}" type="presParOf" srcId="{81467E3B-25FC-4A44-9833-E39A2AA95322}" destId="{5A29036D-CC69-4480-9CAF-9381AB65DEED}" srcOrd="2" destOrd="0" presId="urn:microsoft.com/office/officeart/2018/2/layout/IconVerticalSolidList"/>
    <dgm:cxn modelId="{7F393F4C-32CB-4B34-AD38-2919D03E1320}" type="presParOf" srcId="{81467E3B-25FC-4A44-9833-E39A2AA95322}" destId="{6437237A-1C56-49BE-A23A-55C8E0D136DA}" srcOrd="3" destOrd="0" presId="urn:microsoft.com/office/officeart/2018/2/layout/IconVerticalSolidList"/>
    <dgm:cxn modelId="{A9552EF8-46DD-4EC1-A80C-C9C47BE7333D}" type="presParOf" srcId="{755475DF-0352-4594-9F3E-13261BC374C0}" destId="{E84C9FE4-718F-49D6-9553-780E4B2BF748}" srcOrd="1" destOrd="0" presId="urn:microsoft.com/office/officeart/2018/2/layout/IconVerticalSolidList"/>
    <dgm:cxn modelId="{805B718E-195B-4A57-9484-DF41F074751C}" type="presParOf" srcId="{755475DF-0352-4594-9F3E-13261BC374C0}" destId="{D5231E50-B94A-4391-A5B2-669836E8C004}" srcOrd="2" destOrd="0" presId="urn:microsoft.com/office/officeart/2018/2/layout/IconVerticalSolidList"/>
    <dgm:cxn modelId="{BEB041AF-28CD-40AA-96D2-FC5689AFBDDE}" type="presParOf" srcId="{D5231E50-B94A-4391-A5B2-669836E8C004}" destId="{17B8F240-2B54-4D79-B569-5EE58C6FB6CD}" srcOrd="0" destOrd="0" presId="urn:microsoft.com/office/officeart/2018/2/layout/IconVerticalSolidList"/>
    <dgm:cxn modelId="{33A4D9FE-5C33-4685-80D0-7ACED8CBDE55}" type="presParOf" srcId="{D5231E50-B94A-4391-A5B2-669836E8C004}" destId="{0B14C993-99E0-4D70-BEC0-48B049BB0D59}" srcOrd="1" destOrd="0" presId="urn:microsoft.com/office/officeart/2018/2/layout/IconVerticalSolidList"/>
    <dgm:cxn modelId="{DDC85E79-53E6-4645-B29B-34988B24E5DA}" type="presParOf" srcId="{D5231E50-B94A-4391-A5B2-669836E8C004}" destId="{9F54A1B4-45BC-4BC6-8481-32FEF69E69B7}" srcOrd="2" destOrd="0" presId="urn:microsoft.com/office/officeart/2018/2/layout/IconVerticalSolidList"/>
    <dgm:cxn modelId="{BBE33393-C4DF-4356-BFCF-9DC1AD4134F4}" type="presParOf" srcId="{D5231E50-B94A-4391-A5B2-669836E8C004}" destId="{CC251A00-A4C0-4529-8119-AEF612052CBE}" srcOrd="3" destOrd="0" presId="urn:microsoft.com/office/officeart/2018/2/layout/IconVerticalSolidList"/>
    <dgm:cxn modelId="{F78FD3CA-6D67-456A-95E2-B40DC6CBCE54}" type="presParOf" srcId="{755475DF-0352-4594-9F3E-13261BC374C0}" destId="{C9B48038-94F3-4C5A-81D6-F396A24115D0}" srcOrd="3" destOrd="0" presId="urn:microsoft.com/office/officeart/2018/2/layout/IconVerticalSolidList"/>
    <dgm:cxn modelId="{5BD43A5B-B156-4BF9-ADBE-8A745E1E40C4}" type="presParOf" srcId="{755475DF-0352-4594-9F3E-13261BC374C0}" destId="{0ED112DA-98A6-4EB6-A693-C28A5FB5DE30}" srcOrd="4" destOrd="0" presId="urn:microsoft.com/office/officeart/2018/2/layout/IconVerticalSolidList"/>
    <dgm:cxn modelId="{F41F7171-E759-4583-BCED-90F4432C8FD2}" type="presParOf" srcId="{0ED112DA-98A6-4EB6-A693-C28A5FB5DE30}" destId="{BC3D201C-01D7-4584-8CC9-7D54E591DFD8}" srcOrd="0" destOrd="0" presId="urn:microsoft.com/office/officeart/2018/2/layout/IconVerticalSolidList"/>
    <dgm:cxn modelId="{1AC3F317-EA74-4289-BC09-4AB41644627A}" type="presParOf" srcId="{0ED112DA-98A6-4EB6-A693-C28A5FB5DE30}" destId="{7EAE44FF-F0F3-4B08-B158-085B772257BA}" srcOrd="1" destOrd="0" presId="urn:microsoft.com/office/officeart/2018/2/layout/IconVerticalSolidList"/>
    <dgm:cxn modelId="{57910D86-D9E4-4520-9DEB-514302945ABA}" type="presParOf" srcId="{0ED112DA-98A6-4EB6-A693-C28A5FB5DE30}" destId="{DA94BE70-9ABC-4AB7-9002-1602494B7DC8}" srcOrd="2" destOrd="0" presId="urn:microsoft.com/office/officeart/2018/2/layout/IconVerticalSolidList"/>
    <dgm:cxn modelId="{AA308CFE-7D36-4F04-A10E-069CF4979FA6}" type="presParOf" srcId="{0ED112DA-98A6-4EB6-A693-C28A5FB5DE30}" destId="{9402E6D3-73DB-4F45-AA1B-3B76DC49D3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9E8C0-619B-43F9-93C5-0CF90773A8C6}">
      <dsp:nvSpPr>
        <dsp:cNvPr id="0" name=""/>
        <dsp:cNvSpPr/>
      </dsp:nvSpPr>
      <dsp:spPr>
        <a:xfrm>
          <a:off x="0" y="3341354"/>
          <a:ext cx="6900512" cy="219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" panose="020F0502020204030204" pitchFamily="34" charset="0"/>
              <a:cs typeface="Calibri" panose="020F0502020204030204" pitchFamily="34" charset="0"/>
            </a:rPr>
            <a:t>Generally, have 4 attributes:</a:t>
          </a:r>
        </a:p>
      </dsp:txBody>
      <dsp:txXfrm>
        <a:off x="0" y="3341354"/>
        <a:ext cx="6900512" cy="1183836"/>
      </dsp:txXfrm>
    </dsp:sp>
    <dsp:sp modelId="{890CAFB0-832E-4458-AA2E-5B194D35C826}">
      <dsp:nvSpPr>
        <dsp:cNvPr id="0" name=""/>
        <dsp:cNvSpPr/>
      </dsp:nvSpPr>
      <dsp:spPr>
        <a:xfrm>
          <a:off x="0" y="4481345"/>
          <a:ext cx="1725127" cy="10084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" panose="020F0502020204030204" pitchFamily="34" charset="0"/>
              <a:cs typeface="Calibri" panose="020F0502020204030204" pitchFamily="34" charset="0"/>
            </a:rPr>
            <a:t>Identifier </a:t>
          </a:r>
        </a:p>
      </dsp:txBody>
      <dsp:txXfrm>
        <a:off x="0" y="4481345"/>
        <a:ext cx="1725127" cy="1008453"/>
      </dsp:txXfrm>
    </dsp:sp>
    <dsp:sp modelId="{9C100C9B-C28E-4799-B94F-5761100012FC}">
      <dsp:nvSpPr>
        <dsp:cNvPr id="0" name=""/>
        <dsp:cNvSpPr/>
      </dsp:nvSpPr>
      <dsp:spPr>
        <a:xfrm>
          <a:off x="1725128" y="4481345"/>
          <a:ext cx="1725127" cy="1008453"/>
        </a:xfrm>
        <a:prstGeom prst="rect">
          <a:avLst/>
        </a:prstGeom>
        <a:solidFill>
          <a:schemeClr val="accent2">
            <a:tint val="40000"/>
            <a:alpha val="90000"/>
            <a:hueOff val="467071"/>
            <a:satOff val="-134"/>
            <a:lumOff val="-3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67071"/>
              <a:satOff val="-134"/>
              <a:lumOff val="-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" panose="020F0502020204030204" pitchFamily="34" charset="0"/>
              <a:cs typeface="Calibri" panose="020F0502020204030204" pitchFamily="34" charset="0"/>
            </a:rPr>
            <a:t>Data Location</a:t>
          </a:r>
        </a:p>
      </dsp:txBody>
      <dsp:txXfrm>
        <a:off x="1725128" y="4481345"/>
        <a:ext cx="1725127" cy="1008453"/>
      </dsp:txXfrm>
    </dsp:sp>
    <dsp:sp modelId="{7F2B9938-A862-4A3E-BFF0-FACACAC85289}">
      <dsp:nvSpPr>
        <dsp:cNvPr id="0" name=""/>
        <dsp:cNvSpPr/>
      </dsp:nvSpPr>
      <dsp:spPr>
        <a:xfrm>
          <a:off x="3450256" y="4481345"/>
          <a:ext cx="1725127" cy="1008453"/>
        </a:xfrm>
        <a:prstGeom prst="rect">
          <a:avLst/>
        </a:prstGeom>
        <a:solidFill>
          <a:schemeClr val="accent2">
            <a:tint val="40000"/>
            <a:alpha val="90000"/>
            <a:hueOff val="934143"/>
            <a:satOff val="-267"/>
            <a:lumOff val="-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34143"/>
              <a:satOff val="-267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" panose="020F0502020204030204" pitchFamily="34" charset="0"/>
              <a:cs typeface="Calibri" panose="020F0502020204030204" pitchFamily="34" charset="0"/>
            </a:rPr>
            <a:t>Type</a:t>
          </a:r>
        </a:p>
      </dsp:txBody>
      <dsp:txXfrm>
        <a:off x="3450256" y="4481345"/>
        <a:ext cx="1725127" cy="1008453"/>
      </dsp:txXfrm>
    </dsp:sp>
    <dsp:sp modelId="{CEE099CB-7365-43D3-B307-F9500F68B951}">
      <dsp:nvSpPr>
        <dsp:cNvPr id="0" name=""/>
        <dsp:cNvSpPr/>
      </dsp:nvSpPr>
      <dsp:spPr>
        <a:xfrm>
          <a:off x="5175384" y="4481345"/>
          <a:ext cx="1725127" cy="1008453"/>
        </a:xfrm>
        <a:prstGeom prst="rect">
          <a:avLst/>
        </a:prstGeom>
        <a:solidFill>
          <a:schemeClr val="accent2">
            <a:tint val="40000"/>
            <a:alpha val="90000"/>
            <a:hueOff val="1401214"/>
            <a:satOff val="-401"/>
            <a:lumOff val="-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01214"/>
              <a:satOff val="-401"/>
              <a:lumOff val="-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" panose="020F0502020204030204" pitchFamily="34" charset="0"/>
              <a:cs typeface="Calibri" panose="020F0502020204030204" pitchFamily="34" charset="0"/>
            </a:rPr>
            <a:t>Value</a:t>
          </a:r>
        </a:p>
      </dsp:txBody>
      <dsp:txXfrm>
        <a:off x="5175384" y="4481345"/>
        <a:ext cx="1725127" cy="1008453"/>
      </dsp:txXfrm>
    </dsp:sp>
    <dsp:sp modelId="{2D7D8B4D-DA76-4B08-B98F-496607E76CED}">
      <dsp:nvSpPr>
        <dsp:cNvPr id="0" name=""/>
        <dsp:cNvSpPr/>
      </dsp:nvSpPr>
      <dsp:spPr>
        <a:xfrm rot="10800000">
          <a:off x="0" y="2496"/>
          <a:ext cx="6900512" cy="3371742"/>
        </a:xfrm>
        <a:prstGeom prst="upArrowCallout">
          <a:avLst/>
        </a:prstGeom>
        <a:solidFill>
          <a:schemeClr val="accent2">
            <a:hueOff val="1512977"/>
            <a:satOff val="-352"/>
            <a:lumOff val="-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3100" b="0" i="0" kern="1200">
              <a:latin typeface="Calibri" panose="020F0502020204030204" pitchFamily="34" charset="0"/>
              <a:cs typeface="Calibri" panose="020F0502020204030204" pitchFamily="34" charset="0"/>
            </a:rPr>
            <a:t>a symbolic name given to an unknown quantity that permits the name to be used independent of the information it represents” (</a:t>
          </a:r>
          <a:r>
            <a:rPr lang="en-US" sz="3100" b="0" i="0" kern="120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Techopedia</a:t>
          </a:r>
          <a:r>
            <a:rPr lang="en-US" sz="3100" b="0" i="0" kern="1200">
              <a:latin typeface="Calibri" panose="020F0502020204030204" pitchFamily="34" charset="0"/>
              <a:cs typeface="Calibri" panose="020F0502020204030204" pitchFamily="34" charset="0"/>
            </a:rPr>
            <a:t>, 2017)</a:t>
          </a:r>
          <a:endParaRPr lang="en-US" sz="31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0" y="2496"/>
        <a:ext cx="6900512" cy="2190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D3AB5-9829-4148-8533-79B5519EC4F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37AA-DA66-4A8F-8854-3455F212E20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>
              <a:latin typeface="Calibri" panose="020F0502020204030204" pitchFamily="34" charset="0"/>
              <a:cs typeface="Calibri" panose="020F0502020204030204" pitchFamily="34" charset="0"/>
            </a:rPr>
            <a:t>In Python:</a:t>
          </a:r>
        </a:p>
      </dsp:txBody>
      <dsp:txXfrm>
        <a:off x="0" y="0"/>
        <a:ext cx="6900512" cy="1384035"/>
      </dsp:txXfrm>
    </dsp:sp>
    <dsp:sp modelId="{B22C2896-ADA5-4410-A1DE-4C2241A6ECB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EF57C-615A-4B6D-9719-CCCB0D6312FA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>
              <a:latin typeface="Calibri" panose="020F0502020204030204" pitchFamily="34" charset="0"/>
              <a:cs typeface="Calibri" panose="020F0502020204030204" pitchFamily="34" charset="0"/>
            </a:rPr>
            <a:t>variable_name = &lt;&lt;value&gt;&gt;</a:t>
          </a:r>
        </a:p>
      </dsp:txBody>
      <dsp:txXfrm>
        <a:off x="0" y="1384035"/>
        <a:ext cx="6900512" cy="1384035"/>
      </dsp:txXfrm>
    </dsp:sp>
    <dsp:sp modelId="{0C44BBB1-671B-4459-A8FB-BAA7193F44B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E5185-BBFD-400B-B817-51347247C412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>
              <a:latin typeface="Calibri" panose="020F0502020204030204" pitchFamily="34" charset="0"/>
              <a:cs typeface="Calibri" panose="020F0502020204030204" pitchFamily="34" charset="0"/>
            </a:rPr>
            <a:t>For example:</a:t>
          </a:r>
        </a:p>
      </dsp:txBody>
      <dsp:txXfrm>
        <a:off x="0" y="2768070"/>
        <a:ext cx="6900512" cy="1384035"/>
      </dsp:txXfrm>
    </dsp:sp>
    <dsp:sp modelId="{D0D9B356-6EB1-4B1C-89B4-8B542E62009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C6C5-C918-43EE-BFF7-2829DA15E45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>
              <a:latin typeface="Calibri" panose="020F0502020204030204" pitchFamily="34" charset="0"/>
              <a:cs typeface="Calibri" panose="020F0502020204030204" pitchFamily="34" charset="0"/>
            </a:rPr>
            <a:t>my_name = “Claire”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8330A-2819-4C71-A319-4594AD05B4F1}">
      <dsp:nvSpPr>
        <dsp:cNvPr id="0" name=""/>
        <dsp:cNvSpPr/>
      </dsp:nvSpPr>
      <dsp:spPr>
        <a:xfrm>
          <a:off x="0" y="0"/>
          <a:ext cx="3286125" cy="42529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 panose="020F0502020204030204" pitchFamily="34" charset="0"/>
              <a:cs typeface="Calibri" panose="020F0502020204030204" pitchFamily="34" charset="0"/>
            </a:rPr>
            <a:t>Never use O or I as single letter names</a:t>
          </a:r>
        </a:p>
      </dsp:txBody>
      <dsp:txXfrm>
        <a:off x="0" y="1616106"/>
        <a:ext cx="3286125" cy="2551747"/>
      </dsp:txXfrm>
    </dsp:sp>
    <dsp:sp modelId="{E985A524-270A-4C3E-BCB9-9192F0B0CA86}">
      <dsp:nvSpPr>
        <dsp:cNvPr id="0" name=""/>
        <dsp:cNvSpPr/>
      </dsp:nvSpPr>
      <dsp:spPr>
        <a:xfrm>
          <a:off x="1005125" y="425291"/>
          <a:ext cx="1275873" cy="1275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Calibri" panose="020F0502020204030204" pitchFamily="34" charset="0"/>
              <a:cs typeface="Calibri" panose="020F0502020204030204" pitchFamily="34" charset="0"/>
            </a:rPr>
            <a:t>1</a:t>
          </a:r>
        </a:p>
      </dsp:txBody>
      <dsp:txXfrm>
        <a:off x="1191972" y="612138"/>
        <a:ext cx="902179" cy="902179"/>
      </dsp:txXfrm>
    </dsp:sp>
    <dsp:sp modelId="{E7A9D4EB-BDAF-4FEF-8B99-2AC23F844F69}">
      <dsp:nvSpPr>
        <dsp:cNvPr id="0" name=""/>
        <dsp:cNvSpPr/>
      </dsp:nvSpPr>
      <dsp:spPr>
        <a:xfrm>
          <a:off x="0" y="4252840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40086-82A1-41FA-ABA4-7A44D7E877D8}">
      <dsp:nvSpPr>
        <dsp:cNvPr id="0" name=""/>
        <dsp:cNvSpPr/>
      </dsp:nvSpPr>
      <dsp:spPr>
        <a:xfrm>
          <a:off x="3614737" y="0"/>
          <a:ext cx="3286125" cy="42529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 panose="020F0502020204030204" pitchFamily="34" charset="0"/>
              <a:cs typeface="Calibri" panose="020F0502020204030204" pitchFamily="34" charset="0"/>
            </a:rPr>
            <a:t>Use descriptive names which makes it clear what the variable represents</a:t>
          </a:r>
        </a:p>
      </dsp:txBody>
      <dsp:txXfrm>
        <a:off x="3614737" y="1616106"/>
        <a:ext cx="3286125" cy="2551747"/>
      </dsp:txXfrm>
    </dsp:sp>
    <dsp:sp modelId="{83C524EE-CC87-4568-8EE7-295EB5B43F11}">
      <dsp:nvSpPr>
        <dsp:cNvPr id="0" name=""/>
        <dsp:cNvSpPr/>
      </dsp:nvSpPr>
      <dsp:spPr>
        <a:xfrm>
          <a:off x="4619863" y="425291"/>
          <a:ext cx="1275873" cy="12758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Calibri" panose="020F0502020204030204" pitchFamily="34" charset="0"/>
              <a:cs typeface="Calibri" panose="020F0502020204030204" pitchFamily="34" charset="0"/>
            </a:rPr>
            <a:t>2</a:t>
          </a:r>
        </a:p>
      </dsp:txBody>
      <dsp:txXfrm>
        <a:off x="4806710" y="612138"/>
        <a:ext cx="902179" cy="902179"/>
      </dsp:txXfrm>
    </dsp:sp>
    <dsp:sp modelId="{E5768B9F-F7A5-4D2E-9EDB-7DA8819AC061}">
      <dsp:nvSpPr>
        <dsp:cNvPr id="0" name=""/>
        <dsp:cNvSpPr/>
      </dsp:nvSpPr>
      <dsp:spPr>
        <a:xfrm>
          <a:off x="3614737" y="4252840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9CCB1-99BB-47CB-96FE-4DA2CAE092DB}">
      <dsp:nvSpPr>
        <dsp:cNvPr id="0" name=""/>
        <dsp:cNvSpPr/>
      </dsp:nvSpPr>
      <dsp:spPr>
        <a:xfrm>
          <a:off x="7229475" y="0"/>
          <a:ext cx="3286125" cy="42529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 panose="020F0502020204030204" pitchFamily="34" charset="0"/>
              <a:cs typeface="Calibri" panose="020F0502020204030204" pitchFamily="34" charset="0"/>
            </a:rPr>
            <a:t>Use lowercase word(s)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 panose="020F0502020204030204" pitchFamily="34" charset="0"/>
              <a:cs typeface="Calibri" panose="020F0502020204030204" pitchFamily="34" charset="0"/>
            </a:rPr>
            <a:t>Words should be separated with underscores</a:t>
          </a:r>
        </a:p>
      </dsp:txBody>
      <dsp:txXfrm>
        <a:off x="7229475" y="1616106"/>
        <a:ext cx="3286125" cy="2551747"/>
      </dsp:txXfrm>
    </dsp:sp>
    <dsp:sp modelId="{7D588480-EB5D-4A52-A404-4726E9950194}">
      <dsp:nvSpPr>
        <dsp:cNvPr id="0" name=""/>
        <dsp:cNvSpPr/>
      </dsp:nvSpPr>
      <dsp:spPr>
        <a:xfrm>
          <a:off x="8234600" y="425291"/>
          <a:ext cx="1275873" cy="12758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72" tIns="12700" rIns="994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Calibri" panose="020F0502020204030204" pitchFamily="34" charset="0"/>
              <a:cs typeface="Calibri" panose="020F0502020204030204" pitchFamily="34" charset="0"/>
            </a:rPr>
            <a:t>3</a:t>
          </a:r>
        </a:p>
      </dsp:txBody>
      <dsp:txXfrm>
        <a:off x="8421447" y="612138"/>
        <a:ext cx="902179" cy="902179"/>
      </dsp:txXfrm>
    </dsp:sp>
    <dsp:sp modelId="{642F1003-1007-47F1-85C2-4EE6E402818E}">
      <dsp:nvSpPr>
        <dsp:cNvPr id="0" name=""/>
        <dsp:cNvSpPr/>
      </dsp:nvSpPr>
      <dsp:spPr>
        <a:xfrm>
          <a:off x="7229475" y="4252840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89E6B-BBB8-464C-B1A9-1411F9613841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095ED-747C-437E-A3B0-550B5B61F1AD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7237A-1C56-49BE-A23A-55C8E0D136DA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 pitchFamily="34" charset="0"/>
              <a:cs typeface="Calibri" panose="020F0502020204030204" pitchFamily="34" charset="0"/>
            </a:rPr>
            <a:t>Special type of Variable</a:t>
          </a:r>
        </a:p>
      </dsp:txBody>
      <dsp:txXfrm>
        <a:off x="1826480" y="675"/>
        <a:ext cx="5074031" cy="1581368"/>
      </dsp:txXfrm>
    </dsp:sp>
    <dsp:sp modelId="{17B8F240-2B54-4D79-B569-5EE58C6FB6CD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4C993-99E0-4D70-BEC0-48B049BB0D59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51A00-A4C0-4529-8119-AEF612052CBE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 pitchFamily="34" charset="0"/>
              <a:cs typeface="Calibri" panose="020F0502020204030204" pitchFamily="34" charset="0"/>
            </a:rPr>
            <a:t>Holds multiple values</a:t>
          </a:r>
        </a:p>
      </dsp:txBody>
      <dsp:txXfrm>
        <a:off x="1826480" y="1977386"/>
        <a:ext cx="5074031" cy="1581368"/>
      </dsp:txXfrm>
    </dsp:sp>
    <dsp:sp modelId="{BC3D201C-01D7-4584-8CC9-7D54E591DFD8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E44FF-F0F3-4B08-B158-085B772257BA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E6D3-73DB-4F45-AA1B-3B76DC49D390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 pitchFamily="34" charset="0"/>
              <a:cs typeface="Calibri" panose="020F0502020204030204" pitchFamily="34" charset="0"/>
            </a:rPr>
            <a:t>Collection of related data</a:t>
          </a:r>
        </a:p>
      </dsp:txBody>
      <dsp:txXfrm>
        <a:off x="1826480" y="3954096"/>
        <a:ext cx="5074031" cy="1581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D8424-8C4F-4054-8A38-98517056944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48455-C933-4E05-99DD-099DEA35A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5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6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2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endParaRPr lang="en-GB" sz="1800" dirty="0">
              <a:effectLst/>
              <a:latin typeface="Raleway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0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Open-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31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79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6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6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8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48455-C933-4E05-99DD-099DEA35A1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8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3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0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5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5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2345051-2045-45DA-935E-2E3CA1A69ADC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floatingpoin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52CAB-D284-4290-AB61-5E1F770F4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05" r="-1" b="2375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04B3B-051E-4386-B767-4C68C6505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  <a:custGeom>
            <a:avLst/>
            <a:gdLst>
              <a:gd name="connsiteX0" fmla="*/ 0 w 6894575"/>
              <a:gd name="connsiteY0" fmla="*/ 0 h 3566160"/>
              <a:gd name="connsiteX1" fmla="*/ 758403 w 6894575"/>
              <a:gd name="connsiteY1" fmla="*/ 0 h 3566160"/>
              <a:gd name="connsiteX2" fmla="*/ 1585752 w 6894575"/>
              <a:gd name="connsiteY2" fmla="*/ 0 h 3566160"/>
              <a:gd name="connsiteX3" fmla="*/ 2137318 w 6894575"/>
              <a:gd name="connsiteY3" fmla="*/ 0 h 3566160"/>
              <a:gd name="connsiteX4" fmla="*/ 2895722 w 6894575"/>
              <a:gd name="connsiteY4" fmla="*/ 0 h 3566160"/>
              <a:gd name="connsiteX5" fmla="*/ 3447288 w 6894575"/>
              <a:gd name="connsiteY5" fmla="*/ 0 h 3566160"/>
              <a:gd name="connsiteX6" fmla="*/ 4136745 w 6894575"/>
              <a:gd name="connsiteY6" fmla="*/ 0 h 3566160"/>
              <a:gd name="connsiteX7" fmla="*/ 4895148 w 6894575"/>
              <a:gd name="connsiteY7" fmla="*/ 0 h 3566160"/>
              <a:gd name="connsiteX8" fmla="*/ 5377769 w 6894575"/>
              <a:gd name="connsiteY8" fmla="*/ 0 h 3566160"/>
              <a:gd name="connsiteX9" fmla="*/ 5860389 w 6894575"/>
              <a:gd name="connsiteY9" fmla="*/ 0 h 3566160"/>
              <a:gd name="connsiteX10" fmla="*/ 6894575 w 6894575"/>
              <a:gd name="connsiteY10" fmla="*/ 0 h 3566160"/>
              <a:gd name="connsiteX11" fmla="*/ 6894575 w 6894575"/>
              <a:gd name="connsiteY11" fmla="*/ 594360 h 3566160"/>
              <a:gd name="connsiteX12" fmla="*/ 6894575 w 6894575"/>
              <a:gd name="connsiteY12" fmla="*/ 1224382 h 3566160"/>
              <a:gd name="connsiteX13" fmla="*/ 6894575 w 6894575"/>
              <a:gd name="connsiteY13" fmla="*/ 1783080 h 3566160"/>
              <a:gd name="connsiteX14" fmla="*/ 6894575 w 6894575"/>
              <a:gd name="connsiteY14" fmla="*/ 2413102 h 3566160"/>
              <a:gd name="connsiteX15" fmla="*/ 6894575 w 6894575"/>
              <a:gd name="connsiteY15" fmla="*/ 2936138 h 3566160"/>
              <a:gd name="connsiteX16" fmla="*/ 6894575 w 6894575"/>
              <a:gd name="connsiteY16" fmla="*/ 3566160 h 3566160"/>
              <a:gd name="connsiteX17" fmla="*/ 6411955 w 6894575"/>
              <a:gd name="connsiteY17" fmla="*/ 3566160 h 3566160"/>
              <a:gd name="connsiteX18" fmla="*/ 5584606 w 6894575"/>
              <a:gd name="connsiteY18" fmla="*/ 3566160 h 3566160"/>
              <a:gd name="connsiteX19" fmla="*/ 4826203 w 6894575"/>
              <a:gd name="connsiteY19" fmla="*/ 3566160 h 3566160"/>
              <a:gd name="connsiteX20" fmla="*/ 4067799 w 6894575"/>
              <a:gd name="connsiteY20" fmla="*/ 3566160 h 3566160"/>
              <a:gd name="connsiteX21" fmla="*/ 3309396 w 6894575"/>
              <a:gd name="connsiteY21" fmla="*/ 3566160 h 3566160"/>
              <a:gd name="connsiteX22" fmla="*/ 2757830 w 6894575"/>
              <a:gd name="connsiteY22" fmla="*/ 3566160 h 3566160"/>
              <a:gd name="connsiteX23" fmla="*/ 1930481 w 6894575"/>
              <a:gd name="connsiteY23" fmla="*/ 3566160 h 3566160"/>
              <a:gd name="connsiteX24" fmla="*/ 1241024 w 6894575"/>
              <a:gd name="connsiteY24" fmla="*/ 3566160 h 3566160"/>
              <a:gd name="connsiteX25" fmla="*/ 758403 w 6894575"/>
              <a:gd name="connsiteY25" fmla="*/ 3566160 h 3566160"/>
              <a:gd name="connsiteX26" fmla="*/ 0 w 6894575"/>
              <a:gd name="connsiteY26" fmla="*/ 3566160 h 3566160"/>
              <a:gd name="connsiteX27" fmla="*/ 0 w 6894575"/>
              <a:gd name="connsiteY27" fmla="*/ 3007462 h 3566160"/>
              <a:gd name="connsiteX28" fmla="*/ 0 w 6894575"/>
              <a:gd name="connsiteY28" fmla="*/ 2413102 h 3566160"/>
              <a:gd name="connsiteX29" fmla="*/ 0 w 6894575"/>
              <a:gd name="connsiteY29" fmla="*/ 1747418 h 3566160"/>
              <a:gd name="connsiteX30" fmla="*/ 0 w 6894575"/>
              <a:gd name="connsiteY30" fmla="*/ 1081735 h 3566160"/>
              <a:gd name="connsiteX31" fmla="*/ 0 w 6894575"/>
              <a:gd name="connsiteY31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894575" h="3566160" fill="none" extrusionOk="0">
                <a:moveTo>
                  <a:pt x="0" y="0"/>
                </a:moveTo>
                <a:cubicBezTo>
                  <a:pt x="155205" y="-2181"/>
                  <a:pt x="503917" y="-25313"/>
                  <a:pt x="758403" y="0"/>
                </a:cubicBezTo>
                <a:cubicBezTo>
                  <a:pt x="1012889" y="25313"/>
                  <a:pt x="1284258" y="3024"/>
                  <a:pt x="1585752" y="0"/>
                </a:cubicBezTo>
                <a:cubicBezTo>
                  <a:pt x="1887246" y="-3024"/>
                  <a:pt x="1928062" y="-8701"/>
                  <a:pt x="2137318" y="0"/>
                </a:cubicBezTo>
                <a:cubicBezTo>
                  <a:pt x="2346574" y="8701"/>
                  <a:pt x="2654043" y="33759"/>
                  <a:pt x="2895722" y="0"/>
                </a:cubicBezTo>
                <a:cubicBezTo>
                  <a:pt x="3137401" y="-33759"/>
                  <a:pt x="3267938" y="634"/>
                  <a:pt x="3447288" y="0"/>
                </a:cubicBezTo>
                <a:cubicBezTo>
                  <a:pt x="3626638" y="-634"/>
                  <a:pt x="3998561" y="-20397"/>
                  <a:pt x="4136745" y="0"/>
                </a:cubicBezTo>
                <a:cubicBezTo>
                  <a:pt x="4274929" y="20397"/>
                  <a:pt x="4625361" y="-1944"/>
                  <a:pt x="4895148" y="0"/>
                </a:cubicBezTo>
                <a:cubicBezTo>
                  <a:pt x="5164935" y="1944"/>
                  <a:pt x="5270790" y="21044"/>
                  <a:pt x="5377769" y="0"/>
                </a:cubicBezTo>
                <a:cubicBezTo>
                  <a:pt x="5484748" y="-21044"/>
                  <a:pt x="5696978" y="6840"/>
                  <a:pt x="5860389" y="0"/>
                </a:cubicBezTo>
                <a:cubicBezTo>
                  <a:pt x="6023800" y="-6840"/>
                  <a:pt x="6631757" y="3517"/>
                  <a:pt x="6894575" y="0"/>
                </a:cubicBezTo>
                <a:cubicBezTo>
                  <a:pt x="6921096" y="150761"/>
                  <a:pt x="6917510" y="396359"/>
                  <a:pt x="6894575" y="594360"/>
                </a:cubicBezTo>
                <a:cubicBezTo>
                  <a:pt x="6871640" y="792361"/>
                  <a:pt x="6893999" y="912686"/>
                  <a:pt x="6894575" y="1224382"/>
                </a:cubicBezTo>
                <a:cubicBezTo>
                  <a:pt x="6895151" y="1536078"/>
                  <a:pt x="6904950" y="1535923"/>
                  <a:pt x="6894575" y="1783080"/>
                </a:cubicBezTo>
                <a:cubicBezTo>
                  <a:pt x="6884200" y="2030237"/>
                  <a:pt x="6888817" y="2274459"/>
                  <a:pt x="6894575" y="2413102"/>
                </a:cubicBezTo>
                <a:cubicBezTo>
                  <a:pt x="6900333" y="2551745"/>
                  <a:pt x="6908094" y="2696430"/>
                  <a:pt x="6894575" y="2936138"/>
                </a:cubicBezTo>
                <a:cubicBezTo>
                  <a:pt x="6881056" y="3175846"/>
                  <a:pt x="6868200" y="3378292"/>
                  <a:pt x="6894575" y="3566160"/>
                </a:cubicBezTo>
                <a:cubicBezTo>
                  <a:pt x="6761515" y="3559364"/>
                  <a:pt x="6548016" y="3576657"/>
                  <a:pt x="6411955" y="3566160"/>
                </a:cubicBezTo>
                <a:cubicBezTo>
                  <a:pt x="6275894" y="3555663"/>
                  <a:pt x="5872030" y="3535086"/>
                  <a:pt x="5584606" y="3566160"/>
                </a:cubicBezTo>
                <a:cubicBezTo>
                  <a:pt x="5297182" y="3597234"/>
                  <a:pt x="5171725" y="3593518"/>
                  <a:pt x="4826203" y="3566160"/>
                </a:cubicBezTo>
                <a:cubicBezTo>
                  <a:pt x="4480681" y="3538802"/>
                  <a:pt x="4236076" y="3592207"/>
                  <a:pt x="4067799" y="3566160"/>
                </a:cubicBezTo>
                <a:cubicBezTo>
                  <a:pt x="3899522" y="3540113"/>
                  <a:pt x="3649855" y="3599027"/>
                  <a:pt x="3309396" y="3566160"/>
                </a:cubicBezTo>
                <a:cubicBezTo>
                  <a:pt x="2968937" y="3533293"/>
                  <a:pt x="3014305" y="3576944"/>
                  <a:pt x="2757830" y="3566160"/>
                </a:cubicBezTo>
                <a:cubicBezTo>
                  <a:pt x="2501355" y="3555376"/>
                  <a:pt x="2316264" y="3588472"/>
                  <a:pt x="1930481" y="3566160"/>
                </a:cubicBezTo>
                <a:cubicBezTo>
                  <a:pt x="1544698" y="3543848"/>
                  <a:pt x="1404106" y="3589443"/>
                  <a:pt x="1241024" y="3566160"/>
                </a:cubicBezTo>
                <a:cubicBezTo>
                  <a:pt x="1077942" y="3542877"/>
                  <a:pt x="871448" y="3546875"/>
                  <a:pt x="758403" y="3566160"/>
                </a:cubicBezTo>
                <a:cubicBezTo>
                  <a:pt x="645358" y="3585445"/>
                  <a:pt x="323097" y="3584153"/>
                  <a:pt x="0" y="3566160"/>
                </a:cubicBezTo>
                <a:cubicBezTo>
                  <a:pt x="-20051" y="3390423"/>
                  <a:pt x="25301" y="3143993"/>
                  <a:pt x="0" y="3007462"/>
                </a:cubicBezTo>
                <a:cubicBezTo>
                  <a:pt x="-25301" y="2870931"/>
                  <a:pt x="6298" y="2689460"/>
                  <a:pt x="0" y="2413102"/>
                </a:cubicBezTo>
                <a:cubicBezTo>
                  <a:pt x="-6298" y="2136744"/>
                  <a:pt x="-1753" y="1988199"/>
                  <a:pt x="0" y="1747418"/>
                </a:cubicBezTo>
                <a:cubicBezTo>
                  <a:pt x="1753" y="1506637"/>
                  <a:pt x="24965" y="1323080"/>
                  <a:pt x="0" y="1081735"/>
                </a:cubicBezTo>
                <a:cubicBezTo>
                  <a:pt x="-24965" y="840390"/>
                  <a:pt x="30620" y="305021"/>
                  <a:pt x="0" y="0"/>
                </a:cubicBezTo>
                <a:close/>
              </a:path>
              <a:path w="6894575" h="3566160" stroke="0" extrusionOk="0">
                <a:moveTo>
                  <a:pt x="0" y="0"/>
                </a:moveTo>
                <a:cubicBezTo>
                  <a:pt x="264618" y="-28088"/>
                  <a:pt x="414330" y="6008"/>
                  <a:pt x="620512" y="0"/>
                </a:cubicBezTo>
                <a:cubicBezTo>
                  <a:pt x="826694" y="-6008"/>
                  <a:pt x="919156" y="-7150"/>
                  <a:pt x="1103132" y="0"/>
                </a:cubicBezTo>
                <a:cubicBezTo>
                  <a:pt x="1287108" y="7150"/>
                  <a:pt x="1547655" y="-24833"/>
                  <a:pt x="1930481" y="0"/>
                </a:cubicBezTo>
                <a:cubicBezTo>
                  <a:pt x="2313307" y="24833"/>
                  <a:pt x="2299463" y="-14019"/>
                  <a:pt x="2550993" y="0"/>
                </a:cubicBezTo>
                <a:cubicBezTo>
                  <a:pt x="2802523" y="14019"/>
                  <a:pt x="2994633" y="-20785"/>
                  <a:pt x="3171505" y="0"/>
                </a:cubicBezTo>
                <a:cubicBezTo>
                  <a:pt x="3348377" y="20785"/>
                  <a:pt x="3609435" y="22122"/>
                  <a:pt x="3998854" y="0"/>
                </a:cubicBezTo>
                <a:cubicBezTo>
                  <a:pt x="4388273" y="-22122"/>
                  <a:pt x="4335435" y="-11987"/>
                  <a:pt x="4550420" y="0"/>
                </a:cubicBezTo>
                <a:cubicBezTo>
                  <a:pt x="4765405" y="11987"/>
                  <a:pt x="5078775" y="6159"/>
                  <a:pt x="5377769" y="0"/>
                </a:cubicBezTo>
                <a:cubicBezTo>
                  <a:pt x="5676763" y="-6159"/>
                  <a:pt x="5846779" y="-18144"/>
                  <a:pt x="6205118" y="0"/>
                </a:cubicBezTo>
                <a:cubicBezTo>
                  <a:pt x="6563457" y="18144"/>
                  <a:pt x="6754051" y="-3694"/>
                  <a:pt x="6894575" y="0"/>
                </a:cubicBezTo>
                <a:cubicBezTo>
                  <a:pt x="6891926" y="283066"/>
                  <a:pt x="6887730" y="408359"/>
                  <a:pt x="6894575" y="665683"/>
                </a:cubicBezTo>
                <a:cubicBezTo>
                  <a:pt x="6901420" y="923007"/>
                  <a:pt x="6913753" y="1142295"/>
                  <a:pt x="6894575" y="1295705"/>
                </a:cubicBezTo>
                <a:cubicBezTo>
                  <a:pt x="6875397" y="1449115"/>
                  <a:pt x="6889532" y="1594209"/>
                  <a:pt x="6894575" y="1783080"/>
                </a:cubicBezTo>
                <a:cubicBezTo>
                  <a:pt x="6899618" y="1971952"/>
                  <a:pt x="6905574" y="2142627"/>
                  <a:pt x="6894575" y="2377440"/>
                </a:cubicBezTo>
                <a:cubicBezTo>
                  <a:pt x="6883576" y="2612253"/>
                  <a:pt x="6905014" y="2776182"/>
                  <a:pt x="6894575" y="2971800"/>
                </a:cubicBezTo>
                <a:cubicBezTo>
                  <a:pt x="6884136" y="3167418"/>
                  <a:pt x="6915074" y="3323773"/>
                  <a:pt x="6894575" y="3566160"/>
                </a:cubicBezTo>
                <a:cubicBezTo>
                  <a:pt x="6635497" y="3558319"/>
                  <a:pt x="6401748" y="3552275"/>
                  <a:pt x="6136172" y="3566160"/>
                </a:cubicBezTo>
                <a:cubicBezTo>
                  <a:pt x="5870596" y="3580045"/>
                  <a:pt x="5645528" y="3572860"/>
                  <a:pt x="5446714" y="3566160"/>
                </a:cubicBezTo>
                <a:cubicBezTo>
                  <a:pt x="5247900" y="3559460"/>
                  <a:pt x="5179326" y="3556802"/>
                  <a:pt x="4964094" y="3566160"/>
                </a:cubicBezTo>
                <a:cubicBezTo>
                  <a:pt x="4748862" y="3575518"/>
                  <a:pt x="4670125" y="3572636"/>
                  <a:pt x="4412528" y="3566160"/>
                </a:cubicBezTo>
                <a:cubicBezTo>
                  <a:pt x="4154931" y="3559684"/>
                  <a:pt x="3796066" y="3582514"/>
                  <a:pt x="3585179" y="3566160"/>
                </a:cubicBezTo>
                <a:cubicBezTo>
                  <a:pt x="3374292" y="3549806"/>
                  <a:pt x="3043677" y="3593461"/>
                  <a:pt x="2895721" y="3566160"/>
                </a:cubicBezTo>
                <a:cubicBezTo>
                  <a:pt x="2747765" y="3538859"/>
                  <a:pt x="2612232" y="3587710"/>
                  <a:pt x="2344156" y="3566160"/>
                </a:cubicBezTo>
                <a:cubicBezTo>
                  <a:pt x="2076081" y="3544610"/>
                  <a:pt x="1967372" y="3550024"/>
                  <a:pt x="1654698" y="3566160"/>
                </a:cubicBezTo>
                <a:cubicBezTo>
                  <a:pt x="1342024" y="3582296"/>
                  <a:pt x="1392325" y="3549523"/>
                  <a:pt x="1172078" y="3566160"/>
                </a:cubicBezTo>
                <a:cubicBezTo>
                  <a:pt x="951831" y="3582797"/>
                  <a:pt x="875669" y="3574423"/>
                  <a:pt x="689457" y="3566160"/>
                </a:cubicBezTo>
                <a:cubicBezTo>
                  <a:pt x="503245" y="3557897"/>
                  <a:pt x="297332" y="3592349"/>
                  <a:pt x="0" y="3566160"/>
                </a:cubicBezTo>
                <a:cubicBezTo>
                  <a:pt x="-1652" y="3405939"/>
                  <a:pt x="24300" y="3298307"/>
                  <a:pt x="0" y="3043123"/>
                </a:cubicBezTo>
                <a:cubicBezTo>
                  <a:pt x="-24300" y="2787939"/>
                  <a:pt x="11546" y="2578681"/>
                  <a:pt x="0" y="2377440"/>
                </a:cubicBezTo>
                <a:cubicBezTo>
                  <a:pt x="-11546" y="2176199"/>
                  <a:pt x="20993" y="1983144"/>
                  <a:pt x="0" y="1818742"/>
                </a:cubicBezTo>
                <a:cubicBezTo>
                  <a:pt x="-20993" y="1654340"/>
                  <a:pt x="-10076" y="1435035"/>
                  <a:pt x="0" y="1331366"/>
                </a:cubicBezTo>
                <a:cubicBezTo>
                  <a:pt x="10076" y="1227697"/>
                  <a:pt x="-12854" y="949507"/>
                  <a:pt x="0" y="701345"/>
                </a:cubicBezTo>
                <a:cubicBezTo>
                  <a:pt x="12854" y="453183"/>
                  <a:pt x="-20075" y="261321"/>
                  <a:pt x="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8100">
            <a:solidFill>
              <a:srgbClr val="632054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latin typeface="Calibri"/>
                <a:cs typeface="Calibri"/>
              </a:rPr>
              <a:t>BS1220: Introduction to Software Design and Development</a:t>
            </a:r>
            <a:endParaRPr lang="en-GB" sz="6000" dirty="0">
              <a:latin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40EDC-7170-4EB2-A566-6F50ADA0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  <a:solidFill>
            <a:srgbClr val="FFFFFF">
              <a:alpha val="80000"/>
            </a:srgbClr>
          </a:solidFill>
          <a:ln w="38100">
            <a:solidFill>
              <a:srgbClr val="63205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Week 2: Hybrid Session 1</a:t>
            </a:r>
            <a:endParaRPr lang="en-GB" sz="44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8100" cap="rnd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6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3DE0B-AF9B-4CC9-A20C-C7312E48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Accuracy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3EADB-DB86-4998-A9D9-36F82A8B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PyCharm, update your code to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output do you get now?</a:t>
            </a:r>
            <a:endParaRPr lang="en-GB" dirty="0"/>
          </a:p>
        </p:txBody>
      </p:sp>
      <p:sp>
        <p:nvSpPr>
          <p:cNvPr id="6" name="Text Box 40">
            <a:extLst>
              <a:ext uri="{FF2B5EF4-FFF2-40B4-BE49-F238E27FC236}">
                <a16:creationId xmlns:a16="http://schemas.microsoft.com/office/drawing/2014/main" id="{BA96D718-E934-4501-BFDF-304435029BFB}"/>
              </a:ext>
            </a:extLst>
          </p:cNvPr>
          <p:cNvSpPr txBox="1"/>
          <p:nvPr/>
        </p:nvSpPr>
        <p:spPr>
          <a:xfrm>
            <a:off x="669471" y="2816597"/>
            <a:ext cx="10853057" cy="2244204"/>
          </a:xfrm>
          <a:prstGeom prst="rect">
            <a:avLst/>
          </a:prstGeom>
          <a:solidFill>
            <a:srgbClr val="CEC9AF"/>
          </a:solidFill>
          <a:ln w="6350">
            <a:solidFill>
              <a:srgbClr val="C0BC9B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float_number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1.0 + 0.0000000000000001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float_number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E4E5D4DB-B2D8-4643-B459-63E81290B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56B1628-7CDD-4DCC-BB97-83CDD1919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53" y="6080212"/>
            <a:ext cx="838199" cy="7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7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CA92A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18C30B-48F0-4EA2-8AE2-9647B84A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37" y="1298448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FFFFFF"/>
                </a:solidFill>
              </a:rPr>
              <a:t>Why do you think you get the “wrong” answer?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EA40E-8CC3-4FA8-AE26-E57DC09E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9871" y="1122363"/>
            <a:ext cx="3724671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https://docs.python.org/3/tutorial/floatingpoint.html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085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41275" cap="rnd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2AE0E54-F253-4CAA-B00A-5123BEE8D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065940"/>
            <a:ext cx="838199" cy="7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2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CECF1-DB67-4666-8634-8B53DB0D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2.6: Lists</a:t>
            </a:r>
            <a:endParaRPr lang="en-GB" sz="6000"/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4925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66200A20-EE24-4E36-BBEE-69FCB26F7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5305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46BC11C3-03DC-4413-9A3D-9462A55887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83F63-3C59-4522-9412-F91D07D1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List Example</a:t>
            </a:r>
            <a:endParaRPr lang="en-GB" sz="72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4925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532784-F24E-4385-865B-4EA773F18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24877"/>
              </p:ext>
            </p:extLst>
          </p:nvPr>
        </p:nvGraphicFramePr>
        <p:xfrm>
          <a:off x="2100127" y="3909631"/>
          <a:ext cx="7980912" cy="1269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00">
                  <a:extLst>
                    <a:ext uri="{9D8B030D-6E8A-4147-A177-3AD203B41FA5}">
                      <a16:colId xmlns:a16="http://schemas.microsoft.com/office/drawing/2014/main" val="2714581842"/>
                    </a:ext>
                  </a:extLst>
                </a:gridCol>
                <a:gridCol w="1483876">
                  <a:extLst>
                    <a:ext uri="{9D8B030D-6E8A-4147-A177-3AD203B41FA5}">
                      <a16:colId xmlns:a16="http://schemas.microsoft.com/office/drawing/2014/main" val="2982699394"/>
                    </a:ext>
                  </a:extLst>
                </a:gridCol>
                <a:gridCol w="1367642">
                  <a:extLst>
                    <a:ext uri="{9D8B030D-6E8A-4147-A177-3AD203B41FA5}">
                      <a16:colId xmlns:a16="http://schemas.microsoft.com/office/drawing/2014/main" val="561858223"/>
                    </a:ext>
                  </a:extLst>
                </a:gridCol>
                <a:gridCol w="1850589">
                  <a:extLst>
                    <a:ext uri="{9D8B030D-6E8A-4147-A177-3AD203B41FA5}">
                      <a16:colId xmlns:a16="http://schemas.microsoft.com/office/drawing/2014/main" val="3102617959"/>
                    </a:ext>
                  </a:extLst>
                </a:gridCol>
                <a:gridCol w="1524805">
                  <a:extLst>
                    <a:ext uri="{9D8B030D-6E8A-4147-A177-3AD203B41FA5}">
                      <a16:colId xmlns:a16="http://schemas.microsoft.com/office/drawing/2014/main" val="1667989653"/>
                    </a:ext>
                  </a:extLst>
                </a:gridCol>
              </a:tblGrid>
              <a:tr h="634937">
                <a:tc>
                  <a:txBody>
                    <a:bodyPr/>
                    <a:lstStyle/>
                    <a:p>
                      <a:r>
                        <a:rPr lang="en-US" sz="33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lang="en-GB" sz="33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3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3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3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3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extLst>
                  <a:ext uri="{0D108BD9-81ED-4DB2-BD59-A6C34878D82A}">
                    <a16:rowId xmlns:a16="http://schemas.microsoft.com/office/drawing/2014/main" val="2601638276"/>
                  </a:ext>
                </a:extLst>
              </a:tr>
              <a:tr h="634937">
                <a:tc>
                  <a:txBody>
                    <a:bodyPr/>
                    <a:lstStyle/>
                    <a:p>
                      <a:r>
                        <a:rPr lang="en-US" sz="33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  <a:endParaRPr lang="en-GB" sz="33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“alice”</a:t>
                      </a:r>
                      <a:endParaRPr lang="en-GB" sz="3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“bob”</a:t>
                      </a:r>
                      <a:endParaRPr lang="en-GB" sz="3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“charlie”</a:t>
                      </a:r>
                      <a:endParaRPr lang="en-GB" sz="3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“dave”</a:t>
                      </a:r>
                      <a:endParaRPr lang="en-GB" sz="3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298" marR="94298" marT="47149" marB="47149"/>
                </a:tc>
                <a:extLst>
                  <a:ext uri="{0D108BD9-81ED-4DB2-BD59-A6C34878D82A}">
                    <a16:rowId xmlns:a16="http://schemas.microsoft.com/office/drawing/2014/main" val="3323772092"/>
                  </a:ext>
                </a:extLst>
              </a:tr>
            </a:tbl>
          </a:graphicData>
        </a:graphic>
      </p:graphicFrame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9E7E815-57E4-41B0-9A91-48FEBBE81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E31894-D2FD-4E3A-997E-77460010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4DE4-DA71-4AC5-9213-B4C5D412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and using lists in Python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8100" cap="rnd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17321-C242-4585-A392-2333D8DA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9" r="391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9633ECA5-E55C-4882-9177-BAA3ADD6D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4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AD63B-D05A-4DFC-8D64-DFE292A4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List Operations Crib 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A28D4-EBFE-4F28-8315-0517EC21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Complete the list operations crib sheet available within your Teams Channel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8100" cap="rnd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42335-B354-4C6B-80DF-4779C4030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437B0F-A513-4D8F-9CB5-463F492F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550" y="5985993"/>
            <a:ext cx="702450" cy="8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4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69606-42F7-47F6-B58C-39A21552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/>
              <a:t>Hybrid Session 1</a:t>
            </a:r>
            <a:endParaRPr lang="en-GB" sz="600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41275" cap="rnd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416F-B806-4BB9-97EB-2D74FCB3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 dirty="0"/>
              <a:t>This Week’s Content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 Recap</a:t>
            </a:r>
          </a:p>
          <a:p>
            <a:r>
              <a:rPr lang="en-US" dirty="0"/>
              <a:t>Creating Variables in Python</a:t>
            </a:r>
          </a:p>
          <a:p>
            <a:r>
              <a:rPr lang="en-US" dirty="0"/>
              <a:t>Assignment and Operators</a:t>
            </a:r>
          </a:p>
          <a:p>
            <a:r>
              <a:rPr lang="en-US" dirty="0"/>
              <a:t>Lists</a:t>
            </a:r>
            <a:endParaRPr lang="en-GB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7C4D8CB6-2076-4C38-9CCC-55061FC2C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8F9F4-C6E3-4182-A34B-AA2BF6DA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This Week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8100" cap="rnd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E2B304-9FAD-4C9A-8364-C0F4CF20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20" y="640080"/>
            <a:ext cx="6727767" cy="5550408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3D9D4254-D050-4701-BB93-B21D3334E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E5A2B-BB55-4BCB-9463-7DEBCBED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2.4: Variables</a:t>
            </a:r>
            <a:endParaRPr lang="en-GB" sz="60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4925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204158-585F-46A9-BD14-275B62CAF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6821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3C06E472-33A9-4509-8690-579693A995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7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83449-11D7-4B9C-A1FA-06062CBA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Defining Variables</a:t>
            </a:r>
            <a:endParaRPr lang="en-GB" sz="60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4925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4B26F-5E0A-4A6A-ADC4-06B3C144C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6318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3CEF0C3-BA91-4861-928D-46795F274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3E2CE-4225-4027-9BC8-CD6AADE4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CA92A2"/>
                </a:solidFill>
              </a:rPr>
              <a:t>PEP8 Key Considerations </a:t>
            </a:r>
            <a:endParaRPr lang="en-GB" sz="8000">
              <a:solidFill>
                <a:srgbClr val="CA92A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15541-D6E2-4AB7-9A0B-B0C76E835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295444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437B0F-A513-4D8F-9CB5-463F492F49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550" y="5985993"/>
            <a:ext cx="702450" cy="872007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1B4592C1-7E54-4CC6-9A93-820428FAFC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303" y="6030956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2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ADCE8F-31F7-4BBC-8C0B-2B853363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88160-1AE1-4115-94BB-AF769D9B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variables within Python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8100" cap="rnd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6B920-C6B7-4EB1-824E-E597B2962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5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464FC44-616E-4A62-B3EB-53158B45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0B017-054D-40D6-A905-128129A9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Operators 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78C4-9B87-40AA-AB01-B0BE25D4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Your tutor will post a copy of the worksheet within your Teams channel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92A2"/>
          </a:solidFill>
          <a:ln w="38100" cap="rnd">
            <a:solidFill>
              <a:srgbClr val="CA92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cBook Pro near white open book">
            <a:extLst>
              <a:ext uri="{FF2B5EF4-FFF2-40B4-BE49-F238E27FC236}">
                <a16:creationId xmlns:a16="http://schemas.microsoft.com/office/drawing/2014/main" id="{157A95B7-2857-4F86-8181-BD6FADBE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09803"/>
            <a:ext cx="7214616" cy="54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437B0F-A513-4D8F-9CB5-463F492F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550" y="5985993"/>
            <a:ext cx="702450" cy="8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1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3DE0B-AF9B-4CC9-A20C-C7312E48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Accuracy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3EADB-DB86-4998-A9D9-36F82A8B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PyCharm, enter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output do you get?</a:t>
            </a:r>
            <a:endParaRPr lang="en-GB" dirty="0"/>
          </a:p>
        </p:txBody>
      </p:sp>
      <p:sp>
        <p:nvSpPr>
          <p:cNvPr id="6" name="Text Box 40">
            <a:extLst>
              <a:ext uri="{FF2B5EF4-FFF2-40B4-BE49-F238E27FC236}">
                <a16:creationId xmlns:a16="http://schemas.microsoft.com/office/drawing/2014/main" id="{BA96D718-E934-4501-BFDF-304435029BFB}"/>
              </a:ext>
            </a:extLst>
          </p:cNvPr>
          <p:cNvSpPr txBox="1"/>
          <p:nvPr/>
        </p:nvSpPr>
        <p:spPr>
          <a:xfrm>
            <a:off x="669471" y="2816597"/>
            <a:ext cx="10853057" cy="2244204"/>
          </a:xfrm>
          <a:prstGeom prst="rect">
            <a:avLst/>
          </a:prstGeom>
          <a:solidFill>
            <a:srgbClr val="CEC9AF"/>
          </a:solidFill>
          <a:ln w="6350">
            <a:solidFill>
              <a:srgbClr val="C0BC9B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float_number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1.0 + 0.000000000000001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float_number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1685C33B-C8CC-4C74-8F2B-0349991C9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6080212"/>
            <a:ext cx="838199" cy="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98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D3C22"/>
      </a:dk2>
      <a:lt2>
        <a:srgbClr val="E2E8E6"/>
      </a:lt2>
      <a:accent1>
        <a:srgbClr val="CA92A2"/>
      </a:accent1>
      <a:accent2>
        <a:srgbClr val="BF837A"/>
      </a:accent2>
      <a:accent3>
        <a:srgbClr val="BE9F79"/>
      </a:accent3>
      <a:accent4>
        <a:srgbClr val="A9A76C"/>
      </a:accent4>
      <a:accent5>
        <a:srgbClr val="98AA7B"/>
      </a:accent5>
      <a:accent6>
        <a:srgbClr val="7DAF70"/>
      </a:accent6>
      <a:hlink>
        <a:srgbClr val="568F7F"/>
      </a:hlink>
      <a:folHlink>
        <a:srgbClr val="848484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C92B9047AE4C47B3A1B0710E84B996" ma:contentTypeVersion="32" ma:contentTypeDescription="Create a new document." ma:contentTypeScope="" ma:versionID="773fa4d0b603a21da6e552163d079919">
  <xsd:schema xmlns:xsd="http://www.w3.org/2001/XMLSchema" xmlns:xs="http://www.w3.org/2001/XMLSchema" xmlns:p="http://schemas.microsoft.com/office/2006/metadata/properties" xmlns:ns3="b828389b-b67f-4ba1-9cf2-6999bd01051f" xmlns:ns4="6eea82e9-ed1e-48af-9b43-d6c20883dc93" targetNamespace="http://schemas.microsoft.com/office/2006/metadata/properties" ma:root="true" ma:fieldsID="e50cd1cf46618b9d9cf594c70f584277" ns3:_="" ns4:_="">
    <xsd:import namespace="b828389b-b67f-4ba1-9cf2-6999bd01051f"/>
    <xsd:import namespace="6eea82e9-ed1e-48af-9b43-d6c20883dc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8389b-b67f-4ba1-9cf2-6999bd010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a82e9-ed1e-48af-9b43-d6c20883dc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b828389b-b67f-4ba1-9cf2-6999bd01051f" xsi:nil="true"/>
    <TeamsChannelId xmlns="b828389b-b67f-4ba1-9cf2-6999bd01051f" xsi:nil="true"/>
    <IsNotebookLocked xmlns="b828389b-b67f-4ba1-9cf2-6999bd01051f" xsi:nil="true"/>
    <Teachers xmlns="b828389b-b67f-4ba1-9cf2-6999bd01051f">
      <UserInfo>
        <DisplayName/>
        <AccountId xsi:nil="true"/>
        <AccountType/>
      </UserInfo>
    </Teachers>
    <Student_Groups xmlns="b828389b-b67f-4ba1-9cf2-6999bd01051f">
      <UserInfo>
        <DisplayName/>
        <AccountId xsi:nil="true"/>
        <AccountType/>
      </UserInfo>
    </Student_Groups>
    <Distribution_Groups xmlns="b828389b-b67f-4ba1-9cf2-6999bd01051f" xsi:nil="true"/>
    <Math_Settings xmlns="b828389b-b67f-4ba1-9cf2-6999bd01051f" xsi:nil="true"/>
    <Templates xmlns="b828389b-b67f-4ba1-9cf2-6999bd01051f" xsi:nil="true"/>
    <DefaultSectionNames xmlns="b828389b-b67f-4ba1-9cf2-6999bd01051f" xsi:nil="true"/>
    <Is_Collaboration_Space_Locked xmlns="b828389b-b67f-4ba1-9cf2-6999bd01051f" xsi:nil="true"/>
    <Students xmlns="b828389b-b67f-4ba1-9cf2-6999bd01051f">
      <UserInfo>
        <DisplayName/>
        <AccountId xsi:nil="true"/>
        <AccountType/>
      </UserInfo>
    </Students>
    <Has_Teacher_Only_SectionGroup xmlns="b828389b-b67f-4ba1-9cf2-6999bd01051f" xsi:nil="true"/>
    <LMS_Mappings xmlns="b828389b-b67f-4ba1-9cf2-6999bd01051f" xsi:nil="true"/>
    <Invited_Teachers xmlns="b828389b-b67f-4ba1-9cf2-6999bd01051f" xsi:nil="true"/>
    <Self_Registration_Enabled xmlns="b828389b-b67f-4ba1-9cf2-6999bd01051f" xsi:nil="true"/>
    <NotebookType xmlns="b828389b-b67f-4ba1-9cf2-6999bd01051f" xsi:nil="true"/>
    <Invited_Students xmlns="b828389b-b67f-4ba1-9cf2-6999bd01051f" xsi:nil="true"/>
    <FolderType xmlns="b828389b-b67f-4ba1-9cf2-6999bd01051f" xsi:nil="true"/>
    <CultureName xmlns="b828389b-b67f-4ba1-9cf2-6999bd01051f" xsi:nil="true"/>
    <Owner xmlns="b828389b-b67f-4ba1-9cf2-6999bd01051f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8FF16D7F-D285-45DB-946B-DCCB0A6A9911}">
  <ds:schemaRefs>
    <ds:schemaRef ds:uri="6eea82e9-ed1e-48af-9b43-d6c20883dc93"/>
    <ds:schemaRef ds:uri="b828389b-b67f-4ba1-9cf2-6999bd0105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D8F4F0-C546-4911-8329-41AFBD267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3BBD7E-38EF-47F7-B7F3-9FC683B54774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b828389b-b67f-4ba1-9cf2-6999bd01051f"/>
    <ds:schemaRef ds:uri="http://schemas.openxmlformats.org/package/2006/metadata/core-properties"/>
    <ds:schemaRef ds:uri="6eea82e9-ed1e-48af-9b43-d6c20883dc9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88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Open-sans</vt:lpstr>
      <vt:lpstr>Raleway</vt:lpstr>
      <vt:lpstr>The Hand</vt:lpstr>
      <vt:lpstr>SketchyVTI</vt:lpstr>
      <vt:lpstr>BS1220: Introduction to Software Design and Development</vt:lpstr>
      <vt:lpstr>Hybrid Session 1</vt:lpstr>
      <vt:lpstr>This Week</vt:lpstr>
      <vt:lpstr>2.4: Variables</vt:lpstr>
      <vt:lpstr>Defining Variables</vt:lpstr>
      <vt:lpstr>PEP8 Key Considerations </vt:lpstr>
      <vt:lpstr>Demo</vt:lpstr>
      <vt:lpstr>Operators Worksheet</vt:lpstr>
      <vt:lpstr>Floating Point Accuracy</vt:lpstr>
      <vt:lpstr>Floating Point Accuracy</vt:lpstr>
      <vt:lpstr>Why do you think you get the “wrong” answer?</vt:lpstr>
      <vt:lpstr>2.6: Lists</vt:lpstr>
      <vt:lpstr>List Example</vt:lpstr>
      <vt:lpstr>Demo</vt:lpstr>
      <vt:lpstr>List Operations Crib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BS1220: Introduction to Software Design and Development</dc:title>
  <dc:creator>Claire Ancient</dc:creator>
  <cp:lastModifiedBy>Eric Mamphey</cp:lastModifiedBy>
  <cp:revision>2</cp:revision>
  <dcterms:created xsi:type="dcterms:W3CDTF">2020-09-27T12:11:25Z</dcterms:created>
  <dcterms:modified xsi:type="dcterms:W3CDTF">2020-10-21T11:20:03Z</dcterms:modified>
</cp:coreProperties>
</file>