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68" r:id="rId3"/>
    <p:sldId id="269" r:id="rId4"/>
    <p:sldId id="270" r:id="rId5"/>
    <p:sldId id="271" r:id="rId6"/>
    <p:sldId id="272" r:id="rId7"/>
    <p:sldId id="276" r:id="rId8"/>
    <p:sldId id="273" r:id="rId9"/>
    <p:sldId id="277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855" autoAdjust="0"/>
  </p:normalViewPr>
  <p:slideViewPr>
    <p:cSldViewPr snapToGrid="0">
      <p:cViewPr varScale="1">
        <p:scale>
          <a:sx n="43" d="100"/>
          <a:sy n="43" d="100"/>
        </p:scale>
        <p:origin x="120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2861A-6918-4EA3-8380-7DBE9BBF2211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04E831A-63DD-423B-8F87-51955A9B0670}">
      <dgm:prSet/>
      <dgm:spPr/>
      <dgm:t>
        <a:bodyPr/>
        <a:lstStyle/>
        <a:p>
          <a:r>
            <a:rPr lang="en-US"/>
            <a:t>Allows us to specify default values for one or more parameters</a:t>
          </a:r>
        </a:p>
      </dgm:t>
    </dgm:pt>
    <dgm:pt modelId="{558E59AC-347F-4FC7-BDA1-AAA0967C983E}" type="parTrans" cxnId="{90DAD4DA-D8D3-47FE-9B38-7894B4B89102}">
      <dgm:prSet/>
      <dgm:spPr/>
      <dgm:t>
        <a:bodyPr/>
        <a:lstStyle/>
        <a:p>
          <a:endParaRPr lang="en-US"/>
        </a:p>
      </dgm:t>
    </dgm:pt>
    <dgm:pt modelId="{F041F7EC-050A-4318-A225-BED9550F3B63}" type="sibTrans" cxnId="{90DAD4DA-D8D3-47FE-9B38-7894B4B89102}">
      <dgm:prSet/>
      <dgm:spPr/>
      <dgm:t>
        <a:bodyPr/>
        <a:lstStyle/>
        <a:p>
          <a:endParaRPr lang="en-US"/>
        </a:p>
      </dgm:t>
    </dgm:pt>
    <dgm:pt modelId="{176F6DB1-78BC-4BE5-A7B4-80ECD0947EFF}">
      <dgm:prSet/>
      <dgm:spPr/>
      <dgm:t>
        <a:bodyPr/>
        <a:lstStyle/>
        <a:p>
          <a:r>
            <a:rPr lang="en-US"/>
            <a:t>Means that if a parameter is not explicitly specified, the default value will be used</a:t>
          </a:r>
        </a:p>
      </dgm:t>
    </dgm:pt>
    <dgm:pt modelId="{5233ADBA-BDBF-456D-A9A8-4E9F3FEECCC7}" type="parTrans" cxnId="{5B449C00-1E00-42B8-B999-CD88F00D534A}">
      <dgm:prSet/>
      <dgm:spPr/>
      <dgm:t>
        <a:bodyPr/>
        <a:lstStyle/>
        <a:p>
          <a:endParaRPr lang="en-US"/>
        </a:p>
      </dgm:t>
    </dgm:pt>
    <dgm:pt modelId="{A8FD493B-03E7-4F74-8F1A-CB1F66DF0D6E}" type="sibTrans" cxnId="{5B449C00-1E00-42B8-B999-CD88F00D534A}">
      <dgm:prSet/>
      <dgm:spPr/>
      <dgm:t>
        <a:bodyPr/>
        <a:lstStyle/>
        <a:p>
          <a:endParaRPr lang="en-US"/>
        </a:p>
      </dgm:t>
    </dgm:pt>
    <dgm:pt modelId="{DCF09BD3-FFFC-412B-8F08-4AC47C73F1EB}">
      <dgm:prSet/>
      <dgm:spPr/>
      <dgm:t>
        <a:bodyPr/>
        <a:lstStyle/>
        <a:p>
          <a:r>
            <a:rPr lang="en-GB"/>
            <a:t>Structure:</a:t>
          </a:r>
          <a:endParaRPr lang="en-US"/>
        </a:p>
      </dgm:t>
    </dgm:pt>
    <dgm:pt modelId="{1191AC43-C997-4567-B43D-D7163A503BF0}" type="parTrans" cxnId="{3C7177BA-F37F-4E49-BED7-F65CAC8FA4A7}">
      <dgm:prSet/>
      <dgm:spPr/>
      <dgm:t>
        <a:bodyPr/>
        <a:lstStyle/>
        <a:p>
          <a:endParaRPr lang="en-US"/>
        </a:p>
      </dgm:t>
    </dgm:pt>
    <dgm:pt modelId="{D17B90A6-B1BC-48AA-8F1A-21D0D7B0AE8A}" type="sibTrans" cxnId="{3C7177BA-F37F-4E49-BED7-F65CAC8FA4A7}">
      <dgm:prSet/>
      <dgm:spPr/>
      <dgm:t>
        <a:bodyPr/>
        <a:lstStyle/>
        <a:p>
          <a:endParaRPr lang="en-US"/>
        </a:p>
      </dgm:t>
    </dgm:pt>
    <dgm:pt modelId="{FBB53276-BEC0-4779-8DAE-D7B4574DC5BA}">
      <dgm:prSet/>
      <dgm:spPr/>
      <dgm:t>
        <a:bodyPr/>
        <a:lstStyle/>
        <a:p>
          <a:r>
            <a:rPr lang="en-GB"/>
            <a:t>parameter_name = &lt;&lt;default-value&gt;&gt;</a:t>
          </a:r>
          <a:endParaRPr lang="en-US"/>
        </a:p>
      </dgm:t>
    </dgm:pt>
    <dgm:pt modelId="{5AFCD9C9-A1ED-40AB-98BA-17780E682018}" type="parTrans" cxnId="{463D53C4-E64E-4C2C-8B37-B28728EE7152}">
      <dgm:prSet/>
      <dgm:spPr/>
      <dgm:t>
        <a:bodyPr/>
        <a:lstStyle/>
        <a:p>
          <a:endParaRPr lang="en-US"/>
        </a:p>
      </dgm:t>
    </dgm:pt>
    <dgm:pt modelId="{18406533-10BC-421B-9204-00A74F09BA66}" type="sibTrans" cxnId="{463D53C4-E64E-4C2C-8B37-B28728EE7152}">
      <dgm:prSet/>
      <dgm:spPr/>
      <dgm:t>
        <a:bodyPr/>
        <a:lstStyle/>
        <a:p>
          <a:endParaRPr lang="en-US"/>
        </a:p>
      </dgm:t>
    </dgm:pt>
    <dgm:pt modelId="{20BD3F30-B7C6-4A60-8CBB-C71257978481}" type="pres">
      <dgm:prSet presAssocID="{7552861A-6918-4EA3-8380-7DBE9BBF2211}" presName="outerComposite" presStyleCnt="0">
        <dgm:presLayoutVars>
          <dgm:chMax val="5"/>
          <dgm:dir/>
          <dgm:resizeHandles val="exact"/>
        </dgm:presLayoutVars>
      </dgm:prSet>
      <dgm:spPr/>
    </dgm:pt>
    <dgm:pt modelId="{D76B87E8-87EF-4AA3-816A-9ADC0070EB40}" type="pres">
      <dgm:prSet presAssocID="{7552861A-6918-4EA3-8380-7DBE9BBF2211}" presName="dummyMaxCanvas" presStyleCnt="0">
        <dgm:presLayoutVars/>
      </dgm:prSet>
      <dgm:spPr/>
    </dgm:pt>
    <dgm:pt modelId="{34D8B83A-53FE-4AE2-9DB1-5C6E7F0DE1E6}" type="pres">
      <dgm:prSet presAssocID="{7552861A-6918-4EA3-8380-7DBE9BBF2211}" presName="ThreeNodes_1" presStyleLbl="node1" presStyleIdx="0" presStyleCnt="3">
        <dgm:presLayoutVars>
          <dgm:bulletEnabled val="1"/>
        </dgm:presLayoutVars>
      </dgm:prSet>
      <dgm:spPr/>
    </dgm:pt>
    <dgm:pt modelId="{2EC5300A-CAB2-41E5-B64C-9DF11603022F}" type="pres">
      <dgm:prSet presAssocID="{7552861A-6918-4EA3-8380-7DBE9BBF2211}" presName="ThreeNodes_2" presStyleLbl="node1" presStyleIdx="1" presStyleCnt="3">
        <dgm:presLayoutVars>
          <dgm:bulletEnabled val="1"/>
        </dgm:presLayoutVars>
      </dgm:prSet>
      <dgm:spPr/>
    </dgm:pt>
    <dgm:pt modelId="{47A5EA0D-C615-4E47-B4E4-2A3E30DF96A2}" type="pres">
      <dgm:prSet presAssocID="{7552861A-6918-4EA3-8380-7DBE9BBF2211}" presName="ThreeNodes_3" presStyleLbl="node1" presStyleIdx="2" presStyleCnt="3">
        <dgm:presLayoutVars>
          <dgm:bulletEnabled val="1"/>
        </dgm:presLayoutVars>
      </dgm:prSet>
      <dgm:spPr/>
    </dgm:pt>
    <dgm:pt modelId="{165AA9BB-8182-44DA-B226-3F32FEF0518D}" type="pres">
      <dgm:prSet presAssocID="{7552861A-6918-4EA3-8380-7DBE9BBF2211}" presName="ThreeConn_1-2" presStyleLbl="fgAccFollowNode1" presStyleIdx="0" presStyleCnt="2">
        <dgm:presLayoutVars>
          <dgm:bulletEnabled val="1"/>
        </dgm:presLayoutVars>
      </dgm:prSet>
      <dgm:spPr/>
    </dgm:pt>
    <dgm:pt modelId="{9C11CA7E-06D6-445D-B084-26471261FC29}" type="pres">
      <dgm:prSet presAssocID="{7552861A-6918-4EA3-8380-7DBE9BBF2211}" presName="ThreeConn_2-3" presStyleLbl="fgAccFollowNode1" presStyleIdx="1" presStyleCnt="2">
        <dgm:presLayoutVars>
          <dgm:bulletEnabled val="1"/>
        </dgm:presLayoutVars>
      </dgm:prSet>
      <dgm:spPr/>
    </dgm:pt>
    <dgm:pt modelId="{64F90592-DBA4-4CDE-9EF1-31D50AF586A6}" type="pres">
      <dgm:prSet presAssocID="{7552861A-6918-4EA3-8380-7DBE9BBF2211}" presName="ThreeNodes_1_text" presStyleLbl="node1" presStyleIdx="2" presStyleCnt="3">
        <dgm:presLayoutVars>
          <dgm:bulletEnabled val="1"/>
        </dgm:presLayoutVars>
      </dgm:prSet>
      <dgm:spPr/>
    </dgm:pt>
    <dgm:pt modelId="{4819A923-C306-4629-96C1-86411C1B477D}" type="pres">
      <dgm:prSet presAssocID="{7552861A-6918-4EA3-8380-7DBE9BBF2211}" presName="ThreeNodes_2_text" presStyleLbl="node1" presStyleIdx="2" presStyleCnt="3">
        <dgm:presLayoutVars>
          <dgm:bulletEnabled val="1"/>
        </dgm:presLayoutVars>
      </dgm:prSet>
      <dgm:spPr/>
    </dgm:pt>
    <dgm:pt modelId="{BEA20DE5-D882-45D1-8714-76E9AA74BD08}" type="pres">
      <dgm:prSet presAssocID="{7552861A-6918-4EA3-8380-7DBE9BBF221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B449C00-1E00-42B8-B999-CD88F00D534A}" srcId="{7552861A-6918-4EA3-8380-7DBE9BBF2211}" destId="{176F6DB1-78BC-4BE5-A7B4-80ECD0947EFF}" srcOrd="1" destOrd="0" parTransId="{5233ADBA-BDBF-456D-A9A8-4E9F3FEECCC7}" sibTransId="{A8FD493B-03E7-4F74-8F1A-CB1F66DF0D6E}"/>
    <dgm:cxn modelId="{E4CE4020-141D-4A39-88BE-C12EB0451D80}" type="presOf" srcId="{DCF09BD3-FFFC-412B-8F08-4AC47C73F1EB}" destId="{BEA20DE5-D882-45D1-8714-76E9AA74BD08}" srcOrd="1" destOrd="0" presId="urn:microsoft.com/office/officeart/2005/8/layout/vProcess5"/>
    <dgm:cxn modelId="{C9FA282D-1BDC-4ABA-8166-4966966CA650}" type="presOf" srcId="{DCF09BD3-FFFC-412B-8F08-4AC47C73F1EB}" destId="{47A5EA0D-C615-4E47-B4E4-2A3E30DF96A2}" srcOrd="0" destOrd="0" presId="urn:microsoft.com/office/officeart/2005/8/layout/vProcess5"/>
    <dgm:cxn modelId="{8040C35C-8B88-4965-A7F4-5ADBF84BE0A6}" type="presOf" srcId="{A04E831A-63DD-423B-8F87-51955A9B0670}" destId="{64F90592-DBA4-4CDE-9EF1-31D50AF586A6}" srcOrd="1" destOrd="0" presId="urn:microsoft.com/office/officeart/2005/8/layout/vProcess5"/>
    <dgm:cxn modelId="{3FE7C143-0B0E-4A89-9609-6790B9094A47}" type="presOf" srcId="{176F6DB1-78BC-4BE5-A7B4-80ECD0947EFF}" destId="{4819A923-C306-4629-96C1-86411C1B477D}" srcOrd="1" destOrd="0" presId="urn:microsoft.com/office/officeart/2005/8/layout/vProcess5"/>
    <dgm:cxn modelId="{9B15D247-CADA-45C5-8015-E615AB0D56E8}" type="presOf" srcId="{F041F7EC-050A-4318-A225-BED9550F3B63}" destId="{165AA9BB-8182-44DA-B226-3F32FEF0518D}" srcOrd="0" destOrd="0" presId="urn:microsoft.com/office/officeart/2005/8/layout/vProcess5"/>
    <dgm:cxn modelId="{D4D7386A-EB3F-4DB5-9B92-9BD9EF6F9CAB}" type="presOf" srcId="{FBB53276-BEC0-4779-8DAE-D7B4574DC5BA}" destId="{47A5EA0D-C615-4E47-B4E4-2A3E30DF96A2}" srcOrd="0" destOrd="1" presId="urn:microsoft.com/office/officeart/2005/8/layout/vProcess5"/>
    <dgm:cxn modelId="{A2BBA779-0DAF-4B0D-B02C-883CEDA6A685}" type="presOf" srcId="{176F6DB1-78BC-4BE5-A7B4-80ECD0947EFF}" destId="{2EC5300A-CAB2-41E5-B64C-9DF11603022F}" srcOrd="0" destOrd="0" presId="urn:microsoft.com/office/officeart/2005/8/layout/vProcess5"/>
    <dgm:cxn modelId="{B7BB8989-4765-4206-904F-5424BA64D7FE}" type="presOf" srcId="{A04E831A-63DD-423B-8F87-51955A9B0670}" destId="{34D8B83A-53FE-4AE2-9DB1-5C6E7F0DE1E6}" srcOrd="0" destOrd="0" presId="urn:microsoft.com/office/officeart/2005/8/layout/vProcess5"/>
    <dgm:cxn modelId="{83A33CA2-CC34-47C4-A46C-23F8E8A8B40F}" type="presOf" srcId="{7552861A-6918-4EA3-8380-7DBE9BBF2211}" destId="{20BD3F30-B7C6-4A60-8CBB-C71257978481}" srcOrd="0" destOrd="0" presId="urn:microsoft.com/office/officeart/2005/8/layout/vProcess5"/>
    <dgm:cxn modelId="{60BD2AA8-0EFE-4824-AB2A-CC1D2938E5EE}" type="presOf" srcId="{FBB53276-BEC0-4779-8DAE-D7B4574DC5BA}" destId="{BEA20DE5-D882-45D1-8714-76E9AA74BD08}" srcOrd="1" destOrd="1" presId="urn:microsoft.com/office/officeart/2005/8/layout/vProcess5"/>
    <dgm:cxn modelId="{3C7177BA-F37F-4E49-BED7-F65CAC8FA4A7}" srcId="{7552861A-6918-4EA3-8380-7DBE9BBF2211}" destId="{DCF09BD3-FFFC-412B-8F08-4AC47C73F1EB}" srcOrd="2" destOrd="0" parTransId="{1191AC43-C997-4567-B43D-D7163A503BF0}" sibTransId="{D17B90A6-B1BC-48AA-8F1A-21D0D7B0AE8A}"/>
    <dgm:cxn modelId="{463D53C4-E64E-4C2C-8B37-B28728EE7152}" srcId="{DCF09BD3-FFFC-412B-8F08-4AC47C73F1EB}" destId="{FBB53276-BEC0-4779-8DAE-D7B4574DC5BA}" srcOrd="0" destOrd="0" parTransId="{5AFCD9C9-A1ED-40AB-98BA-17780E682018}" sibTransId="{18406533-10BC-421B-9204-00A74F09BA66}"/>
    <dgm:cxn modelId="{90DAD4DA-D8D3-47FE-9B38-7894B4B89102}" srcId="{7552861A-6918-4EA3-8380-7DBE9BBF2211}" destId="{A04E831A-63DD-423B-8F87-51955A9B0670}" srcOrd="0" destOrd="0" parTransId="{558E59AC-347F-4FC7-BDA1-AAA0967C983E}" sibTransId="{F041F7EC-050A-4318-A225-BED9550F3B63}"/>
    <dgm:cxn modelId="{3DDF49F8-C1AB-4704-8F55-867B64FF44D4}" type="presOf" srcId="{A8FD493B-03E7-4F74-8F1A-CB1F66DF0D6E}" destId="{9C11CA7E-06D6-445D-B084-26471261FC29}" srcOrd="0" destOrd="0" presId="urn:microsoft.com/office/officeart/2005/8/layout/vProcess5"/>
    <dgm:cxn modelId="{C55FF54E-3811-4911-9BD9-9386BE7C511F}" type="presParOf" srcId="{20BD3F30-B7C6-4A60-8CBB-C71257978481}" destId="{D76B87E8-87EF-4AA3-816A-9ADC0070EB40}" srcOrd="0" destOrd="0" presId="urn:microsoft.com/office/officeart/2005/8/layout/vProcess5"/>
    <dgm:cxn modelId="{222A7FE3-8386-429B-90D1-56188758302C}" type="presParOf" srcId="{20BD3F30-B7C6-4A60-8CBB-C71257978481}" destId="{34D8B83A-53FE-4AE2-9DB1-5C6E7F0DE1E6}" srcOrd="1" destOrd="0" presId="urn:microsoft.com/office/officeart/2005/8/layout/vProcess5"/>
    <dgm:cxn modelId="{5D6508B9-DE7D-407F-89B6-E02E417FD215}" type="presParOf" srcId="{20BD3F30-B7C6-4A60-8CBB-C71257978481}" destId="{2EC5300A-CAB2-41E5-B64C-9DF11603022F}" srcOrd="2" destOrd="0" presId="urn:microsoft.com/office/officeart/2005/8/layout/vProcess5"/>
    <dgm:cxn modelId="{CDB6AEF8-D7D6-4AC7-9AAF-C279B49C0436}" type="presParOf" srcId="{20BD3F30-B7C6-4A60-8CBB-C71257978481}" destId="{47A5EA0D-C615-4E47-B4E4-2A3E30DF96A2}" srcOrd="3" destOrd="0" presId="urn:microsoft.com/office/officeart/2005/8/layout/vProcess5"/>
    <dgm:cxn modelId="{3E9640C7-0E42-439D-BED1-EF2144C08DC8}" type="presParOf" srcId="{20BD3F30-B7C6-4A60-8CBB-C71257978481}" destId="{165AA9BB-8182-44DA-B226-3F32FEF0518D}" srcOrd="4" destOrd="0" presId="urn:microsoft.com/office/officeart/2005/8/layout/vProcess5"/>
    <dgm:cxn modelId="{531C2ABB-3AD1-4FD7-AAD7-0A5E4803BAF1}" type="presParOf" srcId="{20BD3F30-B7C6-4A60-8CBB-C71257978481}" destId="{9C11CA7E-06D6-445D-B084-26471261FC29}" srcOrd="5" destOrd="0" presId="urn:microsoft.com/office/officeart/2005/8/layout/vProcess5"/>
    <dgm:cxn modelId="{040707BC-D0C2-403B-BA76-7577D4CF88B3}" type="presParOf" srcId="{20BD3F30-B7C6-4A60-8CBB-C71257978481}" destId="{64F90592-DBA4-4CDE-9EF1-31D50AF586A6}" srcOrd="6" destOrd="0" presId="urn:microsoft.com/office/officeart/2005/8/layout/vProcess5"/>
    <dgm:cxn modelId="{1EAA092D-AC75-4475-A975-A623735C3C71}" type="presParOf" srcId="{20BD3F30-B7C6-4A60-8CBB-C71257978481}" destId="{4819A923-C306-4629-96C1-86411C1B477D}" srcOrd="7" destOrd="0" presId="urn:microsoft.com/office/officeart/2005/8/layout/vProcess5"/>
    <dgm:cxn modelId="{7BBF6472-866E-4808-864E-455BA852960A}" type="presParOf" srcId="{20BD3F30-B7C6-4A60-8CBB-C71257978481}" destId="{BEA20DE5-D882-45D1-8714-76E9AA74BD0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172238-BFA8-4741-9821-59FCC997AB5C}" type="doc">
      <dgm:prSet loTypeId="urn:microsoft.com/office/officeart/2005/8/layout/process4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73EE3D3-4350-4B7E-BFCE-ECAF2C833866}">
      <dgm:prSet/>
      <dgm:spPr/>
      <dgm:t>
        <a:bodyPr/>
        <a:lstStyle/>
        <a:p>
          <a:r>
            <a:rPr lang="en-US"/>
            <a:t>Variables and functions can only “reach” the area in which they are defined</a:t>
          </a:r>
        </a:p>
      </dgm:t>
    </dgm:pt>
    <dgm:pt modelId="{02F6580F-86C4-4135-BDEF-D5E1014AEFDF}" type="parTrans" cxnId="{BA63EF69-2E5E-4C28-AFF0-E8AD5A9C6EEE}">
      <dgm:prSet/>
      <dgm:spPr/>
      <dgm:t>
        <a:bodyPr/>
        <a:lstStyle/>
        <a:p>
          <a:endParaRPr lang="en-US"/>
        </a:p>
      </dgm:t>
    </dgm:pt>
    <dgm:pt modelId="{E02D3C29-C15E-4AAE-9ED6-7A67ADCED1B6}" type="sibTrans" cxnId="{BA63EF69-2E5E-4C28-AFF0-E8AD5A9C6EEE}">
      <dgm:prSet/>
      <dgm:spPr/>
      <dgm:t>
        <a:bodyPr/>
        <a:lstStyle/>
        <a:p>
          <a:endParaRPr lang="en-US"/>
        </a:p>
      </dgm:t>
    </dgm:pt>
    <dgm:pt modelId="{7EE6871D-C549-4239-9F8E-8FF431DEE8E7}">
      <dgm:prSet/>
      <dgm:spPr/>
      <dgm:t>
        <a:bodyPr/>
        <a:lstStyle/>
        <a:p>
          <a:r>
            <a:rPr lang="en-US"/>
            <a:t>Python supports:</a:t>
          </a:r>
        </a:p>
      </dgm:t>
    </dgm:pt>
    <dgm:pt modelId="{6208B5EF-2547-40EF-943A-EBC0ADE7BDBD}" type="parTrans" cxnId="{556A257D-9460-4DE2-B2FB-D297449553AA}">
      <dgm:prSet/>
      <dgm:spPr/>
      <dgm:t>
        <a:bodyPr/>
        <a:lstStyle/>
        <a:p>
          <a:endParaRPr lang="en-US"/>
        </a:p>
      </dgm:t>
    </dgm:pt>
    <dgm:pt modelId="{43D68C2A-8398-445D-84D5-E827A1D1AFC3}" type="sibTrans" cxnId="{556A257D-9460-4DE2-B2FB-D297449553AA}">
      <dgm:prSet/>
      <dgm:spPr/>
      <dgm:t>
        <a:bodyPr/>
        <a:lstStyle/>
        <a:p>
          <a:endParaRPr lang="en-US"/>
        </a:p>
      </dgm:t>
    </dgm:pt>
    <dgm:pt modelId="{33648342-D094-47F5-BCA7-C7C9E59BF77F}">
      <dgm:prSet/>
      <dgm:spPr/>
      <dgm:t>
        <a:bodyPr/>
        <a:lstStyle/>
        <a:p>
          <a:r>
            <a:rPr lang="en-US"/>
            <a:t>Local variable</a:t>
          </a:r>
        </a:p>
      </dgm:t>
    </dgm:pt>
    <dgm:pt modelId="{71298F88-9AEC-4ED4-83D6-56B1163CAA64}" type="parTrans" cxnId="{A1F41AC5-C419-4C37-B49D-DFCC766D29CE}">
      <dgm:prSet/>
      <dgm:spPr/>
      <dgm:t>
        <a:bodyPr/>
        <a:lstStyle/>
        <a:p>
          <a:endParaRPr lang="en-US"/>
        </a:p>
      </dgm:t>
    </dgm:pt>
    <dgm:pt modelId="{4EE91CD7-B6A6-4DD3-B203-5C96F5062FFA}" type="sibTrans" cxnId="{A1F41AC5-C419-4C37-B49D-DFCC766D29CE}">
      <dgm:prSet/>
      <dgm:spPr/>
      <dgm:t>
        <a:bodyPr/>
        <a:lstStyle/>
        <a:p>
          <a:endParaRPr lang="en-US"/>
        </a:p>
      </dgm:t>
    </dgm:pt>
    <dgm:pt modelId="{9858F270-1272-468E-9C78-C915E14A6425}">
      <dgm:prSet/>
      <dgm:spPr/>
      <dgm:t>
        <a:bodyPr/>
        <a:lstStyle/>
        <a:p>
          <a:r>
            <a:rPr lang="en-US"/>
            <a:t>Global variable</a:t>
          </a:r>
        </a:p>
      </dgm:t>
    </dgm:pt>
    <dgm:pt modelId="{7ECCCB63-0055-45A3-93A7-6423ED077D48}" type="parTrans" cxnId="{FE76FE9C-65ED-4A92-98E4-5CDA8DADF4C9}">
      <dgm:prSet/>
      <dgm:spPr/>
      <dgm:t>
        <a:bodyPr/>
        <a:lstStyle/>
        <a:p>
          <a:endParaRPr lang="en-US"/>
        </a:p>
      </dgm:t>
    </dgm:pt>
    <dgm:pt modelId="{84E70B9A-72C8-4EE0-9AD2-E1EF7B56EB39}" type="sibTrans" cxnId="{FE76FE9C-65ED-4A92-98E4-5CDA8DADF4C9}">
      <dgm:prSet/>
      <dgm:spPr/>
      <dgm:t>
        <a:bodyPr/>
        <a:lstStyle/>
        <a:p>
          <a:endParaRPr lang="en-US"/>
        </a:p>
      </dgm:t>
    </dgm:pt>
    <dgm:pt modelId="{57023D59-987E-480D-9CBB-6532ED67F024}">
      <dgm:prSet/>
      <dgm:spPr/>
      <dgm:t>
        <a:bodyPr/>
        <a:lstStyle/>
        <a:p>
          <a:r>
            <a:rPr lang="en-US"/>
            <a:t>Enclosed variable</a:t>
          </a:r>
        </a:p>
      </dgm:t>
    </dgm:pt>
    <dgm:pt modelId="{1C216351-68BD-48C8-98FC-29F18A0BD5B8}" type="parTrans" cxnId="{09895B8D-63FB-43C6-A43F-E6FD130D5902}">
      <dgm:prSet/>
      <dgm:spPr/>
      <dgm:t>
        <a:bodyPr/>
        <a:lstStyle/>
        <a:p>
          <a:endParaRPr lang="en-US"/>
        </a:p>
      </dgm:t>
    </dgm:pt>
    <dgm:pt modelId="{3B0CCFBA-E43F-43BB-BC60-65252D5EE1A6}" type="sibTrans" cxnId="{09895B8D-63FB-43C6-A43F-E6FD130D5902}">
      <dgm:prSet/>
      <dgm:spPr/>
      <dgm:t>
        <a:bodyPr/>
        <a:lstStyle/>
        <a:p>
          <a:endParaRPr lang="en-US"/>
        </a:p>
      </dgm:t>
    </dgm:pt>
    <dgm:pt modelId="{21290170-103E-4928-8235-CB675ADCCD70}">
      <dgm:prSet/>
      <dgm:spPr/>
      <dgm:t>
        <a:bodyPr/>
        <a:lstStyle/>
        <a:p>
          <a:r>
            <a:rPr lang="en-US"/>
            <a:t>Built-in variable</a:t>
          </a:r>
        </a:p>
      </dgm:t>
    </dgm:pt>
    <dgm:pt modelId="{042B9982-3B53-4E32-8D61-FE1E07C77138}" type="parTrans" cxnId="{ACE4BFD9-D880-41DA-B3D9-344292907728}">
      <dgm:prSet/>
      <dgm:spPr/>
      <dgm:t>
        <a:bodyPr/>
        <a:lstStyle/>
        <a:p>
          <a:endParaRPr lang="en-US"/>
        </a:p>
      </dgm:t>
    </dgm:pt>
    <dgm:pt modelId="{94F6AA5D-F4AD-4158-98C1-A15706F1217E}" type="sibTrans" cxnId="{ACE4BFD9-D880-41DA-B3D9-344292907728}">
      <dgm:prSet/>
      <dgm:spPr/>
      <dgm:t>
        <a:bodyPr/>
        <a:lstStyle/>
        <a:p>
          <a:endParaRPr lang="en-US"/>
        </a:p>
      </dgm:t>
    </dgm:pt>
    <dgm:pt modelId="{9933EF4C-915C-49A8-B8C8-3DB537B7D4AB}" type="pres">
      <dgm:prSet presAssocID="{F9172238-BFA8-4741-9821-59FCC997AB5C}" presName="Name0" presStyleCnt="0">
        <dgm:presLayoutVars>
          <dgm:dir/>
          <dgm:animLvl val="lvl"/>
          <dgm:resizeHandles val="exact"/>
        </dgm:presLayoutVars>
      </dgm:prSet>
      <dgm:spPr/>
    </dgm:pt>
    <dgm:pt modelId="{70BCED07-A245-4057-88E2-4D0ED7483485}" type="pres">
      <dgm:prSet presAssocID="{7EE6871D-C549-4239-9F8E-8FF431DEE8E7}" presName="boxAndChildren" presStyleCnt="0"/>
      <dgm:spPr/>
    </dgm:pt>
    <dgm:pt modelId="{5A46BD4D-C9CC-47B0-A345-42C239B752A0}" type="pres">
      <dgm:prSet presAssocID="{7EE6871D-C549-4239-9F8E-8FF431DEE8E7}" presName="parentTextBox" presStyleLbl="node1" presStyleIdx="0" presStyleCnt="2"/>
      <dgm:spPr/>
    </dgm:pt>
    <dgm:pt modelId="{86957200-CDDC-4F10-9238-9564E781D2FD}" type="pres">
      <dgm:prSet presAssocID="{7EE6871D-C549-4239-9F8E-8FF431DEE8E7}" presName="entireBox" presStyleLbl="node1" presStyleIdx="0" presStyleCnt="2"/>
      <dgm:spPr/>
    </dgm:pt>
    <dgm:pt modelId="{9E283166-B824-4E2B-850C-2BEFDA98BF74}" type="pres">
      <dgm:prSet presAssocID="{7EE6871D-C549-4239-9F8E-8FF431DEE8E7}" presName="descendantBox" presStyleCnt="0"/>
      <dgm:spPr/>
    </dgm:pt>
    <dgm:pt modelId="{A86E2C64-40F0-4CA8-A23A-C12FB8DAD569}" type="pres">
      <dgm:prSet presAssocID="{33648342-D094-47F5-BCA7-C7C9E59BF77F}" presName="childTextBox" presStyleLbl="fgAccFollowNode1" presStyleIdx="0" presStyleCnt="4">
        <dgm:presLayoutVars>
          <dgm:bulletEnabled val="1"/>
        </dgm:presLayoutVars>
      </dgm:prSet>
      <dgm:spPr/>
    </dgm:pt>
    <dgm:pt modelId="{4208E4A2-C353-49A3-92C1-93829C4E6EB1}" type="pres">
      <dgm:prSet presAssocID="{9858F270-1272-468E-9C78-C915E14A6425}" presName="childTextBox" presStyleLbl="fgAccFollowNode1" presStyleIdx="1" presStyleCnt="4">
        <dgm:presLayoutVars>
          <dgm:bulletEnabled val="1"/>
        </dgm:presLayoutVars>
      </dgm:prSet>
      <dgm:spPr/>
    </dgm:pt>
    <dgm:pt modelId="{48DEBA6B-FB45-4762-8DA4-F2957A25B214}" type="pres">
      <dgm:prSet presAssocID="{57023D59-987E-480D-9CBB-6532ED67F024}" presName="childTextBox" presStyleLbl="fgAccFollowNode1" presStyleIdx="2" presStyleCnt="4">
        <dgm:presLayoutVars>
          <dgm:bulletEnabled val="1"/>
        </dgm:presLayoutVars>
      </dgm:prSet>
      <dgm:spPr/>
    </dgm:pt>
    <dgm:pt modelId="{889AA217-BF8A-48F5-8B65-A2909D38E2CD}" type="pres">
      <dgm:prSet presAssocID="{21290170-103E-4928-8235-CB675ADCCD70}" presName="childTextBox" presStyleLbl="fgAccFollowNode1" presStyleIdx="3" presStyleCnt="4">
        <dgm:presLayoutVars>
          <dgm:bulletEnabled val="1"/>
        </dgm:presLayoutVars>
      </dgm:prSet>
      <dgm:spPr/>
    </dgm:pt>
    <dgm:pt modelId="{5F58CDF4-7A8F-4B3D-AB0C-3538274B94C0}" type="pres">
      <dgm:prSet presAssocID="{E02D3C29-C15E-4AAE-9ED6-7A67ADCED1B6}" presName="sp" presStyleCnt="0"/>
      <dgm:spPr/>
    </dgm:pt>
    <dgm:pt modelId="{6057E619-C75B-4545-9AA1-5483BB7398AB}" type="pres">
      <dgm:prSet presAssocID="{173EE3D3-4350-4B7E-BFCE-ECAF2C833866}" presName="arrowAndChildren" presStyleCnt="0"/>
      <dgm:spPr/>
    </dgm:pt>
    <dgm:pt modelId="{046E7874-01F2-47C8-896E-3A989D1D1C2E}" type="pres">
      <dgm:prSet presAssocID="{173EE3D3-4350-4B7E-BFCE-ECAF2C833866}" presName="parentTextArrow" presStyleLbl="node1" presStyleIdx="1" presStyleCnt="2"/>
      <dgm:spPr/>
    </dgm:pt>
  </dgm:ptLst>
  <dgm:cxnLst>
    <dgm:cxn modelId="{B666E603-4ED4-4569-AC47-62BBA512A446}" type="presOf" srcId="{33648342-D094-47F5-BCA7-C7C9E59BF77F}" destId="{A86E2C64-40F0-4CA8-A23A-C12FB8DAD569}" srcOrd="0" destOrd="0" presId="urn:microsoft.com/office/officeart/2005/8/layout/process4"/>
    <dgm:cxn modelId="{7D894919-36EC-4566-B9FD-C9A1ADC52C4E}" type="presOf" srcId="{7EE6871D-C549-4239-9F8E-8FF431DEE8E7}" destId="{5A46BD4D-C9CC-47B0-A345-42C239B752A0}" srcOrd="0" destOrd="0" presId="urn:microsoft.com/office/officeart/2005/8/layout/process4"/>
    <dgm:cxn modelId="{BA63EF69-2E5E-4C28-AFF0-E8AD5A9C6EEE}" srcId="{F9172238-BFA8-4741-9821-59FCC997AB5C}" destId="{173EE3D3-4350-4B7E-BFCE-ECAF2C833866}" srcOrd="0" destOrd="0" parTransId="{02F6580F-86C4-4135-BDEF-D5E1014AEFDF}" sibTransId="{E02D3C29-C15E-4AAE-9ED6-7A67ADCED1B6}"/>
    <dgm:cxn modelId="{CB06084F-1874-4CBC-A07A-CC619F9A5815}" type="presOf" srcId="{7EE6871D-C549-4239-9F8E-8FF431DEE8E7}" destId="{86957200-CDDC-4F10-9238-9564E781D2FD}" srcOrd="1" destOrd="0" presId="urn:microsoft.com/office/officeart/2005/8/layout/process4"/>
    <dgm:cxn modelId="{CBC3A653-8CC9-46C8-B48F-9856417E6853}" type="presOf" srcId="{21290170-103E-4928-8235-CB675ADCCD70}" destId="{889AA217-BF8A-48F5-8B65-A2909D38E2CD}" srcOrd="0" destOrd="0" presId="urn:microsoft.com/office/officeart/2005/8/layout/process4"/>
    <dgm:cxn modelId="{556A257D-9460-4DE2-B2FB-D297449553AA}" srcId="{F9172238-BFA8-4741-9821-59FCC997AB5C}" destId="{7EE6871D-C549-4239-9F8E-8FF431DEE8E7}" srcOrd="1" destOrd="0" parTransId="{6208B5EF-2547-40EF-943A-EBC0ADE7BDBD}" sibTransId="{43D68C2A-8398-445D-84D5-E827A1D1AFC3}"/>
    <dgm:cxn modelId="{357EA386-52E0-4243-ADEE-4EFA3391195B}" type="presOf" srcId="{9858F270-1272-468E-9C78-C915E14A6425}" destId="{4208E4A2-C353-49A3-92C1-93829C4E6EB1}" srcOrd="0" destOrd="0" presId="urn:microsoft.com/office/officeart/2005/8/layout/process4"/>
    <dgm:cxn modelId="{09895B8D-63FB-43C6-A43F-E6FD130D5902}" srcId="{7EE6871D-C549-4239-9F8E-8FF431DEE8E7}" destId="{57023D59-987E-480D-9CBB-6532ED67F024}" srcOrd="2" destOrd="0" parTransId="{1C216351-68BD-48C8-98FC-29F18A0BD5B8}" sibTransId="{3B0CCFBA-E43F-43BB-BC60-65252D5EE1A6}"/>
    <dgm:cxn modelId="{556AD98F-02CA-4732-B9B4-4AAA5E355FDD}" type="presOf" srcId="{57023D59-987E-480D-9CBB-6532ED67F024}" destId="{48DEBA6B-FB45-4762-8DA4-F2957A25B214}" srcOrd="0" destOrd="0" presId="urn:microsoft.com/office/officeart/2005/8/layout/process4"/>
    <dgm:cxn modelId="{FE76FE9C-65ED-4A92-98E4-5CDA8DADF4C9}" srcId="{7EE6871D-C549-4239-9F8E-8FF431DEE8E7}" destId="{9858F270-1272-468E-9C78-C915E14A6425}" srcOrd="1" destOrd="0" parTransId="{7ECCCB63-0055-45A3-93A7-6423ED077D48}" sibTransId="{84E70B9A-72C8-4EE0-9AD2-E1EF7B56EB39}"/>
    <dgm:cxn modelId="{58A9CC9F-DA54-4F0C-8564-CDA2E903E8A5}" type="presOf" srcId="{173EE3D3-4350-4B7E-BFCE-ECAF2C833866}" destId="{046E7874-01F2-47C8-896E-3A989D1D1C2E}" srcOrd="0" destOrd="0" presId="urn:microsoft.com/office/officeart/2005/8/layout/process4"/>
    <dgm:cxn modelId="{CF8989BB-00AD-489F-958E-061FA9AA8DA5}" type="presOf" srcId="{F9172238-BFA8-4741-9821-59FCC997AB5C}" destId="{9933EF4C-915C-49A8-B8C8-3DB537B7D4AB}" srcOrd="0" destOrd="0" presId="urn:microsoft.com/office/officeart/2005/8/layout/process4"/>
    <dgm:cxn modelId="{A1F41AC5-C419-4C37-B49D-DFCC766D29CE}" srcId="{7EE6871D-C549-4239-9F8E-8FF431DEE8E7}" destId="{33648342-D094-47F5-BCA7-C7C9E59BF77F}" srcOrd="0" destOrd="0" parTransId="{71298F88-9AEC-4ED4-83D6-56B1163CAA64}" sibTransId="{4EE91CD7-B6A6-4DD3-B203-5C96F5062FFA}"/>
    <dgm:cxn modelId="{ACE4BFD9-D880-41DA-B3D9-344292907728}" srcId="{7EE6871D-C549-4239-9F8E-8FF431DEE8E7}" destId="{21290170-103E-4928-8235-CB675ADCCD70}" srcOrd="3" destOrd="0" parTransId="{042B9982-3B53-4E32-8D61-FE1E07C77138}" sibTransId="{94F6AA5D-F4AD-4158-98C1-A15706F1217E}"/>
    <dgm:cxn modelId="{88B6BFF4-6AF6-4A8C-9BB1-2A923E56832A}" type="presParOf" srcId="{9933EF4C-915C-49A8-B8C8-3DB537B7D4AB}" destId="{70BCED07-A245-4057-88E2-4D0ED7483485}" srcOrd="0" destOrd="0" presId="urn:microsoft.com/office/officeart/2005/8/layout/process4"/>
    <dgm:cxn modelId="{FBBF6D55-68D7-4885-9D70-AFDEABF491BE}" type="presParOf" srcId="{70BCED07-A245-4057-88E2-4D0ED7483485}" destId="{5A46BD4D-C9CC-47B0-A345-42C239B752A0}" srcOrd="0" destOrd="0" presId="urn:microsoft.com/office/officeart/2005/8/layout/process4"/>
    <dgm:cxn modelId="{8A231A9F-4220-4A23-9DBF-AD41502DB7AE}" type="presParOf" srcId="{70BCED07-A245-4057-88E2-4D0ED7483485}" destId="{86957200-CDDC-4F10-9238-9564E781D2FD}" srcOrd="1" destOrd="0" presId="urn:microsoft.com/office/officeart/2005/8/layout/process4"/>
    <dgm:cxn modelId="{B6291029-0949-4E39-AF56-337E01056B9E}" type="presParOf" srcId="{70BCED07-A245-4057-88E2-4D0ED7483485}" destId="{9E283166-B824-4E2B-850C-2BEFDA98BF74}" srcOrd="2" destOrd="0" presId="urn:microsoft.com/office/officeart/2005/8/layout/process4"/>
    <dgm:cxn modelId="{3DA7EBD1-856E-48D0-869D-E2EEF4C36C49}" type="presParOf" srcId="{9E283166-B824-4E2B-850C-2BEFDA98BF74}" destId="{A86E2C64-40F0-4CA8-A23A-C12FB8DAD569}" srcOrd="0" destOrd="0" presId="urn:microsoft.com/office/officeart/2005/8/layout/process4"/>
    <dgm:cxn modelId="{08D535EA-A3D0-4AD5-89CC-0244501CAAC9}" type="presParOf" srcId="{9E283166-B824-4E2B-850C-2BEFDA98BF74}" destId="{4208E4A2-C353-49A3-92C1-93829C4E6EB1}" srcOrd="1" destOrd="0" presId="urn:microsoft.com/office/officeart/2005/8/layout/process4"/>
    <dgm:cxn modelId="{65F94EF8-A45A-4C50-9A98-F2F44CE180A2}" type="presParOf" srcId="{9E283166-B824-4E2B-850C-2BEFDA98BF74}" destId="{48DEBA6B-FB45-4762-8DA4-F2957A25B214}" srcOrd="2" destOrd="0" presId="urn:microsoft.com/office/officeart/2005/8/layout/process4"/>
    <dgm:cxn modelId="{7ADBD0BC-2A8D-46E6-92FC-415EB684CD9F}" type="presParOf" srcId="{9E283166-B824-4E2B-850C-2BEFDA98BF74}" destId="{889AA217-BF8A-48F5-8B65-A2909D38E2CD}" srcOrd="3" destOrd="0" presId="urn:microsoft.com/office/officeart/2005/8/layout/process4"/>
    <dgm:cxn modelId="{4D037E43-609D-4F32-B749-AD316EC079D7}" type="presParOf" srcId="{9933EF4C-915C-49A8-B8C8-3DB537B7D4AB}" destId="{5F58CDF4-7A8F-4B3D-AB0C-3538274B94C0}" srcOrd="1" destOrd="0" presId="urn:microsoft.com/office/officeart/2005/8/layout/process4"/>
    <dgm:cxn modelId="{CA1B2AFB-51CD-4658-8590-846E5BBC955D}" type="presParOf" srcId="{9933EF4C-915C-49A8-B8C8-3DB537B7D4AB}" destId="{6057E619-C75B-4545-9AA1-5483BB7398AB}" srcOrd="2" destOrd="0" presId="urn:microsoft.com/office/officeart/2005/8/layout/process4"/>
    <dgm:cxn modelId="{6A7B94A8-93C8-41FE-9A22-725B0341A127}" type="presParOf" srcId="{6057E619-C75B-4545-9AA1-5483BB7398AB}" destId="{046E7874-01F2-47C8-896E-3A989D1D1C2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B61EA7-6A34-4F7F-BBC5-EF342C1653FF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D338DFF-0A86-407E-B531-572BF7D108D2}">
      <dgm:prSet/>
      <dgm:spPr/>
      <dgm:t>
        <a:bodyPr/>
        <a:lstStyle/>
        <a:p>
          <a:r>
            <a:rPr lang="en-US"/>
            <a:t>Variable which is usable throughout the program</a:t>
          </a:r>
        </a:p>
      </dgm:t>
    </dgm:pt>
    <dgm:pt modelId="{CD295688-1791-4B3A-9920-B6513AE3BFD4}" type="parTrans" cxnId="{34506A98-5800-42B5-9FB8-E12E340B7857}">
      <dgm:prSet/>
      <dgm:spPr/>
      <dgm:t>
        <a:bodyPr/>
        <a:lstStyle/>
        <a:p>
          <a:endParaRPr lang="en-US"/>
        </a:p>
      </dgm:t>
    </dgm:pt>
    <dgm:pt modelId="{AFA0F010-6476-4F8D-8B96-FA0334AC147E}" type="sibTrans" cxnId="{34506A98-5800-42B5-9FB8-E12E340B7857}">
      <dgm:prSet/>
      <dgm:spPr/>
      <dgm:t>
        <a:bodyPr/>
        <a:lstStyle/>
        <a:p>
          <a:endParaRPr lang="en-US"/>
        </a:p>
      </dgm:t>
    </dgm:pt>
    <dgm:pt modelId="{1F7E117A-EAF1-445A-B4ED-CD0E1C2D46F1}">
      <dgm:prSet/>
      <dgm:spPr/>
      <dgm:t>
        <a:bodyPr/>
        <a:lstStyle/>
        <a:p>
          <a:r>
            <a:rPr lang="en-US"/>
            <a:t>Functions have “read-only” access to global variables</a:t>
          </a:r>
        </a:p>
      </dgm:t>
    </dgm:pt>
    <dgm:pt modelId="{72E1B783-CE41-491C-BBF9-6F944963EB4B}" type="parTrans" cxnId="{A177F67D-13D0-4974-9C19-2C8C9CC6D513}">
      <dgm:prSet/>
      <dgm:spPr/>
      <dgm:t>
        <a:bodyPr/>
        <a:lstStyle/>
        <a:p>
          <a:endParaRPr lang="en-US"/>
        </a:p>
      </dgm:t>
    </dgm:pt>
    <dgm:pt modelId="{FE5A06CE-7638-4345-921D-D614FA06A920}" type="sibTrans" cxnId="{A177F67D-13D0-4974-9C19-2C8C9CC6D513}">
      <dgm:prSet/>
      <dgm:spPr/>
      <dgm:t>
        <a:bodyPr/>
        <a:lstStyle/>
        <a:p>
          <a:endParaRPr lang="en-US"/>
        </a:p>
      </dgm:t>
    </dgm:pt>
    <dgm:pt modelId="{04ED0E3F-B563-4148-A775-1A694108B1E4}" type="pres">
      <dgm:prSet presAssocID="{A0B61EA7-6A34-4F7F-BBC5-EF342C1653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A0A1B0E-2165-4011-8D4C-7034100986D0}" type="pres">
      <dgm:prSet presAssocID="{AD338DFF-0A86-407E-B531-572BF7D108D2}" presName="hierRoot1" presStyleCnt="0">
        <dgm:presLayoutVars>
          <dgm:hierBranch val="init"/>
        </dgm:presLayoutVars>
      </dgm:prSet>
      <dgm:spPr/>
    </dgm:pt>
    <dgm:pt modelId="{BC227565-7936-4076-9054-F7BAE70ED0F2}" type="pres">
      <dgm:prSet presAssocID="{AD338DFF-0A86-407E-B531-572BF7D108D2}" presName="rootComposite1" presStyleCnt="0"/>
      <dgm:spPr/>
    </dgm:pt>
    <dgm:pt modelId="{96E7705E-21B7-4840-8C3B-34FE6DD83427}" type="pres">
      <dgm:prSet presAssocID="{AD338DFF-0A86-407E-B531-572BF7D108D2}" presName="rootText1" presStyleLbl="node0" presStyleIdx="0" presStyleCnt="2">
        <dgm:presLayoutVars>
          <dgm:chPref val="3"/>
        </dgm:presLayoutVars>
      </dgm:prSet>
      <dgm:spPr/>
    </dgm:pt>
    <dgm:pt modelId="{9FAB537F-BDC2-4FE1-AB98-787CB1BEF6FF}" type="pres">
      <dgm:prSet presAssocID="{AD338DFF-0A86-407E-B531-572BF7D108D2}" presName="rootConnector1" presStyleLbl="node1" presStyleIdx="0" presStyleCnt="0"/>
      <dgm:spPr/>
    </dgm:pt>
    <dgm:pt modelId="{544F3929-118E-4645-BA50-24D01D829774}" type="pres">
      <dgm:prSet presAssocID="{AD338DFF-0A86-407E-B531-572BF7D108D2}" presName="hierChild2" presStyleCnt="0"/>
      <dgm:spPr/>
    </dgm:pt>
    <dgm:pt modelId="{72379BE5-34BC-403A-BB4C-336A3AB3505F}" type="pres">
      <dgm:prSet presAssocID="{AD338DFF-0A86-407E-B531-572BF7D108D2}" presName="hierChild3" presStyleCnt="0"/>
      <dgm:spPr/>
    </dgm:pt>
    <dgm:pt modelId="{65EFA2F4-8310-4FFF-9F73-C1FF7E49D625}" type="pres">
      <dgm:prSet presAssocID="{1F7E117A-EAF1-445A-B4ED-CD0E1C2D46F1}" presName="hierRoot1" presStyleCnt="0">
        <dgm:presLayoutVars>
          <dgm:hierBranch val="init"/>
        </dgm:presLayoutVars>
      </dgm:prSet>
      <dgm:spPr/>
    </dgm:pt>
    <dgm:pt modelId="{55FC3D95-8ECB-4AC7-9A53-D1ECE0CD5B61}" type="pres">
      <dgm:prSet presAssocID="{1F7E117A-EAF1-445A-B4ED-CD0E1C2D46F1}" presName="rootComposite1" presStyleCnt="0"/>
      <dgm:spPr/>
    </dgm:pt>
    <dgm:pt modelId="{DA13E8B4-08A9-4F21-89B7-D99FE300C8EA}" type="pres">
      <dgm:prSet presAssocID="{1F7E117A-EAF1-445A-B4ED-CD0E1C2D46F1}" presName="rootText1" presStyleLbl="node0" presStyleIdx="1" presStyleCnt="2">
        <dgm:presLayoutVars>
          <dgm:chPref val="3"/>
        </dgm:presLayoutVars>
      </dgm:prSet>
      <dgm:spPr/>
    </dgm:pt>
    <dgm:pt modelId="{F07E635C-1812-4599-AB57-A2D0634DE8E2}" type="pres">
      <dgm:prSet presAssocID="{1F7E117A-EAF1-445A-B4ED-CD0E1C2D46F1}" presName="rootConnector1" presStyleLbl="node1" presStyleIdx="0" presStyleCnt="0"/>
      <dgm:spPr/>
    </dgm:pt>
    <dgm:pt modelId="{70D7A354-22EC-4693-B705-6FE876D8D7BB}" type="pres">
      <dgm:prSet presAssocID="{1F7E117A-EAF1-445A-B4ED-CD0E1C2D46F1}" presName="hierChild2" presStyleCnt="0"/>
      <dgm:spPr/>
    </dgm:pt>
    <dgm:pt modelId="{F07F4432-D9C1-43F9-B05D-B2684194A051}" type="pres">
      <dgm:prSet presAssocID="{1F7E117A-EAF1-445A-B4ED-CD0E1C2D46F1}" presName="hierChild3" presStyleCnt="0"/>
      <dgm:spPr/>
    </dgm:pt>
  </dgm:ptLst>
  <dgm:cxnLst>
    <dgm:cxn modelId="{5BDB3633-B9B8-436B-A611-37A3291D02E2}" type="presOf" srcId="{A0B61EA7-6A34-4F7F-BBC5-EF342C1653FF}" destId="{04ED0E3F-B563-4148-A775-1A694108B1E4}" srcOrd="0" destOrd="0" presId="urn:microsoft.com/office/officeart/2009/3/layout/HorizontalOrganizationChart"/>
    <dgm:cxn modelId="{95B23B4C-728A-48C7-8E9A-53B0C826F38E}" type="presOf" srcId="{1F7E117A-EAF1-445A-B4ED-CD0E1C2D46F1}" destId="{F07E635C-1812-4599-AB57-A2D0634DE8E2}" srcOrd="1" destOrd="0" presId="urn:microsoft.com/office/officeart/2009/3/layout/HorizontalOrganizationChart"/>
    <dgm:cxn modelId="{A177F67D-13D0-4974-9C19-2C8C9CC6D513}" srcId="{A0B61EA7-6A34-4F7F-BBC5-EF342C1653FF}" destId="{1F7E117A-EAF1-445A-B4ED-CD0E1C2D46F1}" srcOrd="1" destOrd="0" parTransId="{72E1B783-CE41-491C-BBF9-6F944963EB4B}" sibTransId="{FE5A06CE-7638-4345-921D-D614FA06A920}"/>
    <dgm:cxn modelId="{34506A98-5800-42B5-9FB8-E12E340B7857}" srcId="{A0B61EA7-6A34-4F7F-BBC5-EF342C1653FF}" destId="{AD338DFF-0A86-407E-B531-572BF7D108D2}" srcOrd="0" destOrd="0" parTransId="{CD295688-1791-4B3A-9920-B6513AE3BFD4}" sibTransId="{AFA0F010-6476-4F8D-8B96-FA0334AC147E}"/>
    <dgm:cxn modelId="{34A953C0-9006-4717-9AD9-807E4E190B91}" type="presOf" srcId="{1F7E117A-EAF1-445A-B4ED-CD0E1C2D46F1}" destId="{DA13E8B4-08A9-4F21-89B7-D99FE300C8EA}" srcOrd="0" destOrd="0" presId="urn:microsoft.com/office/officeart/2009/3/layout/HorizontalOrganizationChart"/>
    <dgm:cxn modelId="{1AF9B4E0-0E87-4841-870F-96628634FF01}" type="presOf" srcId="{AD338DFF-0A86-407E-B531-572BF7D108D2}" destId="{96E7705E-21B7-4840-8C3B-34FE6DD83427}" srcOrd="0" destOrd="0" presId="urn:microsoft.com/office/officeart/2009/3/layout/HorizontalOrganizationChart"/>
    <dgm:cxn modelId="{1436BCF5-4509-42B9-AA87-46327DAA9B30}" type="presOf" srcId="{AD338DFF-0A86-407E-B531-572BF7D108D2}" destId="{9FAB537F-BDC2-4FE1-AB98-787CB1BEF6FF}" srcOrd="1" destOrd="0" presId="urn:microsoft.com/office/officeart/2009/3/layout/HorizontalOrganizationChart"/>
    <dgm:cxn modelId="{C84FC649-D4D6-4119-B9B8-ADF399124370}" type="presParOf" srcId="{04ED0E3F-B563-4148-A775-1A694108B1E4}" destId="{DA0A1B0E-2165-4011-8D4C-7034100986D0}" srcOrd="0" destOrd="0" presId="urn:microsoft.com/office/officeart/2009/3/layout/HorizontalOrganizationChart"/>
    <dgm:cxn modelId="{C67E954E-CCBD-459B-958D-67897DD42C39}" type="presParOf" srcId="{DA0A1B0E-2165-4011-8D4C-7034100986D0}" destId="{BC227565-7936-4076-9054-F7BAE70ED0F2}" srcOrd="0" destOrd="0" presId="urn:microsoft.com/office/officeart/2009/3/layout/HorizontalOrganizationChart"/>
    <dgm:cxn modelId="{C54C7CA8-6B9C-45FF-80EF-DC3AFF730D20}" type="presParOf" srcId="{BC227565-7936-4076-9054-F7BAE70ED0F2}" destId="{96E7705E-21B7-4840-8C3B-34FE6DD83427}" srcOrd="0" destOrd="0" presId="urn:microsoft.com/office/officeart/2009/3/layout/HorizontalOrganizationChart"/>
    <dgm:cxn modelId="{9FCA245E-78BD-4ECA-B52E-1374CF442E2C}" type="presParOf" srcId="{BC227565-7936-4076-9054-F7BAE70ED0F2}" destId="{9FAB537F-BDC2-4FE1-AB98-787CB1BEF6FF}" srcOrd="1" destOrd="0" presId="urn:microsoft.com/office/officeart/2009/3/layout/HorizontalOrganizationChart"/>
    <dgm:cxn modelId="{018C7457-B21D-46DD-8A20-531385D4BBEA}" type="presParOf" srcId="{DA0A1B0E-2165-4011-8D4C-7034100986D0}" destId="{544F3929-118E-4645-BA50-24D01D829774}" srcOrd="1" destOrd="0" presId="urn:microsoft.com/office/officeart/2009/3/layout/HorizontalOrganizationChart"/>
    <dgm:cxn modelId="{53F8CFFE-1AE7-4DB2-B50B-EC59D3ACF1DF}" type="presParOf" srcId="{DA0A1B0E-2165-4011-8D4C-7034100986D0}" destId="{72379BE5-34BC-403A-BB4C-336A3AB3505F}" srcOrd="2" destOrd="0" presId="urn:microsoft.com/office/officeart/2009/3/layout/HorizontalOrganizationChart"/>
    <dgm:cxn modelId="{016F5F1F-7D31-42D0-97AC-60CA6EF75E3A}" type="presParOf" srcId="{04ED0E3F-B563-4148-A775-1A694108B1E4}" destId="{65EFA2F4-8310-4FFF-9F73-C1FF7E49D625}" srcOrd="1" destOrd="0" presId="urn:microsoft.com/office/officeart/2009/3/layout/HorizontalOrganizationChart"/>
    <dgm:cxn modelId="{5CD625D0-FA42-4738-8C78-8B4639900854}" type="presParOf" srcId="{65EFA2F4-8310-4FFF-9F73-C1FF7E49D625}" destId="{55FC3D95-8ECB-4AC7-9A53-D1ECE0CD5B61}" srcOrd="0" destOrd="0" presId="urn:microsoft.com/office/officeart/2009/3/layout/HorizontalOrganizationChart"/>
    <dgm:cxn modelId="{814B720E-B7D8-4E45-AE82-15B8659D2BEA}" type="presParOf" srcId="{55FC3D95-8ECB-4AC7-9A53-D1ECE0CD5B61}" destId="{DA13E8B4-08A9-4F21-89B7-D99FE300C8EA}" srcOrd="0" destOrd="0" presId="urn:microsoft.com/office/officeart/2009/3/layout/HorizontalOrganizationChart"/>
    <dgm:cxn modelId="{E0933201-7593-4708-BE6C-E43F06BC0E8D}" type="presParOf" srcId="{55FC3D95-8ECB-4AC7-9A53-D1ECE0CD5B61}" destId="{F07E635C-1812-4599-AB57-A2D0634DE8E2}" srcOrd="1" destOrd="0" presId="urn:microsoft.com/office/officeart/2009/3/layout/HorizontalOrganizationChart"/>
    <dgm:cxn modelId="{6BB05C12-A2B8-4A26-97A0-6342AF7B563C}" type="presParOf" srcId="{65EFA2F4-8310-4FFF-9F73-C1FF7E49D625}" destId="{70D7A354-22EC-4693-B705-6FE876D8D7BB}" srcOrd="1" destOrd="0" presId="urn:microsoft.com/office/officeart/2009/3/layout/HorizontalOrganizationChart"/>
    <dgm:cxn modelId="{BF4530BF-89B2-4B58-BCDC-4A7ADB371563}" type="presParOf" srcId="{65EFA2F4-8310-4FFF-9F73-C1FF7E49D625}" destId="{F07F4432-D9C1-43F9-B05D-B2684194A05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9BD030-C943-491C-8F80-04C4154EA96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DF9066-42D2-4475-AD26-7D3448E819B9}">
      <dgm:prSet/>
      <dgm:spPr/>
      <dgm:t>
        <a:bodyPr/>
        <a:lstStyle/>
        <a:p>
          <a:r>
            <a:rPr lang="en-GB"/>
            <a:t>To outline different possible subroutines within a longer routine</a:t>
          </a:r>
          <a:endParaRPr lang="en-US"/>
        </a:p>
      </dgm:t>
    </dgm:pt>
    <dgm:pt modelId="{182ED774-FE9C-4AE2-9491-AC54D602495B}" type="parTrans" cxnId="{CF4B4550-62CF-4524-856B-527EC636D356}">
      <dgm:prSet/>
      <dgm:spPr/>
      <dgm:t>
        <a:bodyPr/>
        <a:lstStyle/>
        <a:p>
          <a:endParaRPr lang="en-US"/>
        </a:p>
      </dgm:t>
    </dgm:pt>
    <dgm:pt modelId="{907F17E1-B210-4BA7-B4E1-8E2D4111E6E2}" type="sibTrans" cxnId="{CF4B4550-62CF-4524-856B-527EC636D356}">
      <dgm:prSet/>
      <dgm:spPr/>
      <dgm:t>
        <a:bodyPr/>
        <a:lstStyle/>
        <a:p>
          <a:endParaRPr lang="en-US"/>
        </a:p>
      </dgm:t>
    </dgm:pt>
    <dgm:pt modelId="{C24740FA-8241-48AA-B984-EAD95167BBB7}">
      <dgm:prSet/>
      <dgm:spPr/>
      <dgm:t>
        <a:bodyPr/>
        <a:lstStyle/>
        <a:p>
          <a:r>
            <a:rPr lang="en-GB"/>
            <a:t>To explain the use of functions within programming</a:t>
          </a:r>
          <a:endParaRPr lang="en-US"/>
        </a:p>
      </dgm:t>
    </dgm:pt>
    <dgm:pt modelId="{C9C79871-C887-404B-9D13-F9CF8B0E6B5E}" type="parTrans" cxnId="{0BF7B4E6-7B9D-4BAB-8BCB-821D08818FC5}">
      <dgm:prSet/>
      <dgm:spPr/>
      <dgm:t>
        <a:bodyPr/>
        <a:lstStyle/>
        <a:p>
          <a:endParaRPr lang="en-US"/>
        </a:p>
      </dgm:t>
    </dgm:pt>
    <dgm:pt modelId="{30F092DC-E8BD-4901-A36A-0D23FFECE014}" type="sibTrans" cxnId="{0BF7B4E6-7B9D-4BAB-8BCB-821D08818FC5}">
      <dgm:prSet/>
      <dgm:spPr/>
      <dgm:t>
        <a:bodyPr/>
        <a:lstStyle/>
        <a:p>
          <a:endParaRPr lang="en-US"/>
        </a:p>
      </dgm:t>
    </dgm:pt>
    <dgm:pt modelId="{C00C83A2-755A-4EDF-9CD4-8F9066999C3B}">
      <dgm:prSet/>
      <dgm:spPr/>
      <dgm:t>
        <a:bodyPr/>
        <a:lstStyle/>
        <a:p>
          <a:r>
            <a:rPr lang="en-GB"/>
            <a:t>To understand key terms in relation to functions within programming</a:t>
          </a:r>
          <a:endParaRPr lang="en-US"/>
        </a:p>
      </dgm:t>
    </dgm:pt>
    <dgm:pt modelId="{B5326CFE-4815-4576-AE9B-76CBD7CD6567}" type="parTrans" cxnId="{12E28451-ECB2-4B04-A2DA-A3A161DEFB51}">
      <dgm:prSet/>
      <dgm:spPr/>
      <dgm:t>
        <a:bodyPr/>
        <a:lstStyle/>
        <a:p>
          <a:endParaRPr lang="en-US"/>
        </a:p>
      </dgm:t>
    </dgm:pt>
    <dgm:pt modelId="{DE62D461-5D2B-4F16-83BB-F7FDF94D0C4F}" type="sibTrans" cxnId="{12E28451-ECB2-4B04-A2DA-A3A161DEFB51}">
      <dgm:prSet/>
      <dgm:spPr/>
      <dgm:t>
        <a:bodyPr/>
        <a:lstStyle/>
        <a:p>
          <a:endParaRPr lang="en-US"/>
        </a:p>
      </dgm:t>
    </dgm:pt>
    <dgm:pt modelId="{B3BBF9C1-B3DF-4E68-9D51-6F14A9CA21B9}">
      <dgm:prSet/>
      <dgm:spPr/>
      <dgm:t>
        <a:bodyPr/>
        <a:lstStyle/>
        <a:p>
          <a:r>
            <a:rPr lang="en-GB"/>
            <a:t>To discuss the differences between parameters and arguments</a:t>
          </a:r>
          <a:endParaRPr lang="en-US"/>
        </a:p>
      </dgm:t>
    </dgm:pt>
    <dgm:pt modelId="{1B7DCC80-62E3-4ED0-BF58-F0F333A78739}" type="parTrans" cxnId="{D43FF922-3B86-49CE-84A7-4A5BE6FB78E5}">
      <dgm:prSet/>
      <dgm:spPr/>
      <dgm:t>
        <a:bodyPr/>
        <a:lstStyle/>
        <a:p>
          <a:endParaRPr lang="en-US"/>
        </a:p>
      </dgm:t>
    </dgm:pt>
    <dgm:pt modelId="{3C734015-0930-4AE8-9D01-595F53DCDBF0}" type="sibTrans" cxnId="{D43FF922-3B86-49CE-84A7-4A5BE6FB78E5}">
      <dgm:prSet/>
      <dgm:spPr/>
      <dgm:t>
        <a:bodyPr/>
        <a:lstStyle/>
        <a:p>
          <a:endParaRPr lang="en-US"/>
        </a:p>
      </dgm:t>
    </dgm:pt>
    <dgm:pt modelId="{C9FC3C22-0E9D-4444-B34C-E10AD766968A}">
      <dgm:prSet/>
      <dgm:spPr/>
      <dgm:t>
        <a:bodyPr/>
        <a:lstStyle/>
        <a:p>
          <a:r>
            <a:rPr lang="en-GB"/>
            <a:t>To implement and use functions with varying numbers of parameters</a:t>
          </a:r>
          <a:endParaRPr lang="en-US"/>
        </a:p>
      </dgm:t>
    </dgm:pt>
    <dgm:pt modelId="{278E4927-6B59-461D-8BAE-02E1D3281F08}" type="parTrans" cxnId="{9F433FE7-75F2-47CE-A959-A4717EA2E75F}">
      <dgm:prSet/>
      <dgm:spPr/>
      <dgm:t>
        <a:bodyPr/>
        <a:lstStyle/>
        <a:p>
          <a:endParaRPr lang="en-US"/>
        </a:p>
      </dgm:t>
    </dgm:pt>
    <dgm:pt modelId="{233778E4-5D73-48FB-9643-E1E5D385B606}" type="sibTrans" cxnId="{9F433FE7-75F2-47CE-A959-A4717EA2E75F}">
      <dgm:prSet/>
      <dgm:spPr/>
      <dgm:t>
        <a:bodyPr/>
        <a:lstStyle/>
        <a:p>
          <a:endParaRPr lang="en-US"/>
        </a:p>
      </dgm:t>
    </dgm:pt>
    <dgm:pt modelId="{89902760-E4F8-4BAA-9461-FE3558F882BB}">
      <dgm:prSet/>
      <dgm:spPr/>
      <dgm:t>
        <a:bodyPr/>
        <a:lstStyle/>
        <a:p>
          <a:r>
            <a:rPr lang="en-GB"/>
            <a:t>To experiment with the return keyword in functions </a:t>
          </a:r>
          <a:endParaRPr lang="en-US"/>
        </a:p>
      </dgm:t>
    </dgm:pt>
    <dgm:pt modelId="{53914467-528B-4B74-A899-20517B77ED59}" type="parTrans" cxnId="{ED2FADE7-064E-4923-90DC-ABD7B90F9EED}">
      <dgm:prSet/>
      <dgm:spPr/>
      <dgm:t>
        <a:bodyPr/>
        <a:lstStyle/>
        <a:p>
          <a:endParaRPr lang="en-US"/>
        </a:p>
      </dgm:t>
    </dgm:pt>
    <dgm:pt modelId="{9F6970AD-CD16-433A-B709-EFB67F3AE0B3}" type="sibTrans" cxnId="{ED2FADE7-064E-4923-90DC-ABD7B90F9EED}">
      <dgm:prSet/>
      <dgm:spPr/>
      <dgm:t>
        <a:bodyPr/>
        <a:lstStyle/>
        <a:p>
          <a:endParaRPr lang="en-US"/>
        </a:p>
      </dgm:t>
    </dgm:pt>
    <dgm:pt modelId="{8A257067-02F2-47B0-89C1-FB1BB3144C60}">
      <dgm:prSet/>
      <dgm:spPr/>
      <dgm:t>
        <a:bodyPr/>
        <a:lstStyle/>
        <a:p>
          <a:r>
            <a:rPr lang="en-GB"/>
            <a:t>To understand the purpose and implementation of default parameters</a:t>
          </a:r>
          <a:endParaRPr lang="en-US"/>
        </a:p>
      </dgm:t>
    </dgm:pt>
    <dgm:pt modelId="{92B721E8-84B2-49CE-9569-DB24719ED986}" type="parTrans" cxnId="{089EFCF2-D217-4217-96E3-DF46FC8D47FB}">
      <dgm:prSet/>
      <dgm:spPr/>
      <dgm:t>
        <a:bodyPr/>
        <a:lstStyle/>
        <a:p>
          <a:endParaRPr lang="en-US"/>
        </a:p>
      </dgm:t>
    </dgm:pt>
    <dgm:pt modelId="{FC28D777-4D80-45F5-879D-8355B2CE77C3}" type="sibTrans" cxnId="{089EFCF2-D217-4217-96E3-DF46FC8D47FB}">
      <dgm:prSet/>
      <dgm:spPr/>
      <dgm:t>
        <a:bodyPr/>
        <a:lstStyle/>
        <a:p>
          <a:endParaRPr lang="en-US"/>
        </a:p>
      </dgm:t>
    </dgm:pt>
    <dgm:pt modelId="{9D0C51D4-E06E-46A8-9E7E-D2696E4165A0}">
      <dgm:prSet/>
      <dgm:spPr/>
      <dgm:t>
        <a:bodyPr/>
        <a:lstStyle/>
        <a:p>
          <a:r>
            <a:rPr lang="en-GB"/>
            <a:t>To appreciate the scope of functions and variables</a:t>
          </a:r>
          <a:endParaRPr lang="en-US"/>
        </a:p>
      </dgm:t>
    </dgm:pt>
    <dgm:pt modelId="{D07F8842-6B81-42CB-9144-D6ED51BE320C}" type="parTrans" cxnId="{B0C8ADAA-154F-4AAB-83B3-BDB76AD268C4}">
      <dgm:prSet/>
      <dgm:spPr/>
      <dgm:t>
        <a:bodyPr/>
        <a:lstStyle/>
        <a:p>
          <a:endParaRPr lang="en-US"/>
        </a:p>
      </dgm:t>
    </dgm:pt>
    <dgm:pt modelId="{A22E378C-866B-4AC7-9CDF-3E77BEC062EE}" type="sibTrans" cxnId="{B0C8ADAA-154F-4AAB-83B3-BDB76AD268C4}">
      <dgm:prSet/>
      <dgm:spPr/>
      <dgm:t>
        <a:bodyPr/>
        <a:lstStyle/>
        <a:p>
          <a:endParaRPr lang="en-US"/>
        </a:p>
      </dgm:t>
    </dgm:pt>
    <dgm:pt modelId="{8B628BFF-4339-4027-A4B3-A65ECF32BAEC}" type="pres">
      <dgm:prSet presAssocID="{609BD030-C943-491C-8F80-04C4154EA96F}" presName="diagram" presStyleCnt="0">
        <dgm:presLayoutVars>
          <dgm:dir/>
          <dgm:resizeHandles val="exact"/>
        </dgm:presLayoutVars>
      </dgm:prSet>
      <dgm:spPr/>
    </dgm:pt>
    <dgm:pt modelId="{7BF6E928-98FE-4B56-97FD-3F20BA7F9180}" type="pres">
      <dgm:prSet presAssocID="{18DF9066-42D2-4475-AD26-7D3448E819B9}" presName="node" presStyleLbl="node1" presStyleIdx="0" presStyleCnt="8">
        <dgm:presLayoutVars>
          <dgm:bulletEnabled val="1"/>
        </dgm:presLayoutVars>
      </dgm:prSet>
      <dgm:spPr/>
    </dgm:pt>
    <dgm:pt modelId="{37927EC1-5264-4BAD-B15D-0A4BD203ABA3}" type="pres">
      <dgm:prSet presAssocID="{907F17E1-B210-4BA7-B4E1-8E2D4111E6E2}" presName="sibTrans" presStyleCnt="0"/>
      <dgm:spPr/>
    </dgm:pt>
    <dgm:pt modelId="{3F37D510-B041-4365-BBDB-D0E4E2ABA2A1}" type="pres">
      <dgm:prSet presAssocID="{C24740FA-8241-48AA-B984-EAD95167BBB7}" presName="node" presStyleLbl="node1" presStyleIdx="1" presStyleCnt="8">
        <dgm:presLayoutVars>
          <dgm:bulletEnabled val="1"/>
        </dgm:presLayoutVars>
      </dgm:prSet>
      <dgm:spPr/>
    </dgm:pt>
    <dgm:pt modelId="{DBD6458F-4338-4792-A995-67D3BE56CE23}" type="pres">
      <dgm:prSet presAssocID="{30F092DC-E8BD-4901-A36A-0D23FFECE014}" presName="sibTrans" presStyleCnt="0"/>
      <dgm:spPr/>
    </dgm:pt>
    <dgm:pt modelId="{DAAB0B9B-6249-47A8-8CBC-E27042F3C43F}" type="pres">
      <dgm:prSet presAssocID="{C00C83A2-755A-4EDF-9CD4-8F9066999C3B}" presName="node" presStyleLbl="node1" presStyleIdx="2" presStyleCnt="8">
        <dgm:presLayoutVars>
          <dgm:bulletEnabled val="1"/>
        </dgm:presLayoutVars>
      </dgm:prSet>
      <dgm:spPr/>
    </dgm:pt>
    <dgm:pt modelId="{53BEAEED-DB48-4F1C-B15F-BA0EEF210985}" type="pres">
      <dgm:prSet presAssocID="{DE62D461-5D2B-4F16-83BB-F7FDF94D0C4F}" presName="sibTrans" presStyleCnt="0"/>
      <dgm:spPr/>
    </dgm:pt>
    <dgm:pt modelId="{889F081F-BBC1-4585-9380-D2FD1B95E33F}" type="pres">
      <dgm:prSet presAssocID="{B3BBF9C1-B3DF-4E68-9D51-6F14A9CA21B9}" presName="node" presStyleLbl="node1" presStyleIdx="3" presStyleCnt="8">
        <dgm:presLayoutVars>
          <dgm:bulletEnabled val="1"/>
        </dgm:presLayoutVars>
      </dgm:prSet>
      <dgm:spPr/>
    </dgm:pt>
    <dgm:pt modelId="{82C1126B-9D6D-4B3F-AD20-F7193C13B62C}" type="pres">
      <dgm:prSet presAssocID="{3C734015-0930-4AE8-9D01-595F53DCDBF0}" presName="sibTrans" presStyleCnt="0"/>
      <dgm:spPr/>
    </dgm:pt>
    <dgm:pt modelId="{DCD0AE17-B31B-4E07-86A1-7DAB15ED8524}" type="pres">
      <dgm:prSet presAssocID="{C9FC3C22-0E9D-4444-B34C-E10AD766968A}" presName="node" presStyleLbl="node1" presStyleIdx="4" presStyleCnt="8">
        <dgm:presLayoutVars>
          <dgm:bulletEnabled val="1"/>
        </dgm:presLayoutVars>
      </dgm:prSet>
      <dgm:spPr/>
    </dgm:pt>
    <dgm:pt modelId="{F6435A18-F2F3-4042-9994-12DEC850D068}" type="pres">
      <dgm:prSet presAssocID="{233778E4-5D73-48FB-9643-E1E5D385B606}" presName="sibTrans" presStyleCnt="0"/>
      <dgm:spPr/>
    </dgm:pt>
    <dgm:pt modelId="{B1E52F4B-0F50-4C4E-9E76-D646FAC24846}" type="pres">
      <dgm:prSet presAssocID="{89902760-E4F8-4BAA-9461-FE3558F882BB}" presName="node" presStyleLbl="node1" presStyleIdx="5" presStyleCnt="8">
        <dgm:presLayoutVars>
          <dgm:bulletEnabled val="1"/>
        </dgm:presLayoutVars>
      </dgm:prSet>
      <dgm:spPr/>
    </dgm:pt>
    <dgm:pt modelId="{0ACD0756-2EAC-4292-AEDF-0655289F453D}" type="pres">
      <dgm:prSet presAssocID="{9F6970AD-CD16-433A-B709-EFB67F3AE0B3}" presName="sibTrans" presStyleCnt="0"/>
      <dgm:spPr/>
    </dgm:pt>
    <dgm:pt modelId="{8DFC4583-FC0C-414E-B69E-FE129F0FAB75}" type="pres">
      <dgm:prSet presAssocID="{8A257067-02F2-47B0-89C1-FB1BB3144C60}" presName="node" presStyleLbl="node1" presStyleIdx="6" presStyleCnt="8">
        <dgm:presLayoutVars>
          <dgm:bulletEnabled val="1"/>
        </dgm:presLayoutVars>
      </dgm:prSet>
      <dgm:spPr/>
    </dgm:pt>
    <dgm:pt modelId="{898B714B-9946-48C5-8A7C-9E78F1275AC8}" type="pres">
      <dgm:prSet presAssocID="{FC28D777-4D80-45F5-879D-8355B2CE77C3}" presName="sibTrans" presStyleCnt="0"/>
      <dgm:spPr/>
    </dgm:pt>
    <dgm:pt modelId="{3D9FD320-7967-4D0C-A80C-B888A53DE84F}" type="pres">
      <dgm:prSet presAssocID="{9D0C51D4-E06E-46A8-9E7E-D2696E4165A0}" presName="node" presStyleLbl="node1" presStyleIdx="7" presStyleCnt="8">
        <dgm:presLayoutVars>
          <dgm:bulletEnabled val="1"/>
        </dgm:presLayoutVars>
      </dgm:prSet>
      <dgm:spPr/>
    </dgm:pt>
  </dgm:ptLst>
  <dgm:cxnLst>
    <dgm:cxn modelId="{A45BBE12-F3AC-4CC8-9599-BBE97042790B}" type="presOf" srcId="{B3BBF9C1-B3DF-4E68-9D51-6F14A9CA21B9}" destId="{889F081F-BBC1-4585-9380-D2FD1B95E33F}" srcOrd="0" destOrd="0" presId="urn:microsoft.com/office/officeart/2005/8/layout/default"/>
    <dgm:cxn modelId="{D43FF922-3B86-49CE-84A7-4A5BE6FB78E5}" srcId="{609BD030-C943-491C-8F80-04C4154EA96F}" destId="{B3BBF9C1-B3DF-4E68-9D51-6F14A9CA21B9}" srcOrd="3" destOrd="0" parTransId="{1B7DCC80-62E3-4ED0-BF58-F0F333A78739}" sibTransId="{3C734015-0930-4AE8-9D01-595F53DCDBF0}"/>
    <dgm:cxn modelId="{049CE23F-4772-4BF0-863E-EC5DE6ABA5FF}" type="presOf" srcId="{C9FC3C22-0E9D-4444-B34C-E10AD766968A}" destId="{DCD0AE17-B31B-4E07-86A1-7DAB15ED8524}" srcOrd="0" destOrd="0" presId="urn:microsoft.com/office/officeart/2005/8/layout/default"/>
    <dgm:cxn modelId="{EE437C62-A590-432A-B353-DB189019EBF7}" type="presOf" srcId="{609BD030-C943-491C-8F80-04C4154EA96F}" destId="{8B628BFF-4339-4027-A4B3-A65ECF32BAEC}" srcOrd="0" destOrd="0" presId="urn:microsoft.com/office/officeart/2005/8/layout/default"/>
    <dgm:cxn modelId="{1E9CC044-4B79-41C4-8EB8-F2BB6C397C69}" type="presOf" srcId="{9D0C51D4-E06E-46A8-9E7E-D2696E4165A0}" destId="{3D9FD320-7967-4D0C-A80C-B888A53DE84F}" srcOrd="0" destOrd="0" presId="urn:microsoft.com/office/officeart/2005/8/layout/default"/>
    <dgm:cxn modelId="{CF4B4550-62CF-4524-856B-527EC636D356}" srcId="{609BD030-C943-491C-8F80-04C4154EA96F}" destId="{18DF9066-42D2-4475-AD26-7D3448E819B9}" srcOrd="0" destOrd="0" parTransId="{182ED774-FE9C-4AE2-9491-AC54D602495B}" sibTransId="{907F17E1-B210-4BA7-B4E1-8E2D4111E6E2}"/>
    <dgm:cxn modelId="{B65F3C51-7EC0-4B04-9057-DE1910D43A54}" type="presOf" srcId="{C00C83A2-755A-4EDF-9CD4-8F9066999C3B}" destId="{DAAB0B9B-6249-47A8-8CBC-E27042F3C43F}" srcOrd="0" destOrd="0" presId="urn:microsoft.com/office/officeart/2005/8/layout/default"/>
    <dgm:cxn modelId="{12E28451-ECB2-4B04-A2DA-A3A161DEFB51}" srcId="{609BD030-C943-491C-8F80-04C4154EA96F}" destId="{C00C83A2-755A-4EDF-9CD4-8F9066999C3B}" srcOrd="2" destOrd="0" parTransId="{B5326CFE-4815-4576-AE9B-76CBD7CD6567}" sibTransId="{DE62D461-5D2B-4F16-83BB-F7FDF94D0C4F}"/>
    <dgm:cxn modelId="{A4A9F379-0FC9-4A71-B4C7-35AD578677C9}" type="presOf" srcId="{89902760-E4F8-4BAA-9461-FE3558F882BB}" destId="{B1E52F4B-0F50-4C4E-9E76-D646FAC24846}" srcOrd="0" destOrd="0" presId="urn:microsoft.com/office/officeart/2005/8/layout/default"/>
    <dgm:cxn modelId="{B0C8ADAA-154F-4AAB-83B3-BDB76AD268C4}" srcId="{609BD030-C943-491C-8F80-04C4154EA96F}" destId="{9D0C51D4-E06E-46A8-9E7E-D2696E4165A0}" srcOrd="7" destOrd="0" parTransId="{D07F8842-6B81-42CB-9144-D6ED51BE320C}" sibTransId="{A22E378C-866B-4AC7-9CDF-3E77BEC062EE}"/>
    <dgm:cxn modelId="{73ADA4B1-8223-4920-9013-29C719C5C8F9}" type="presOf" srcId="{18DF9066-42D2-4475-AD26-7D3448E819B9}" destId="{7BF6E928-98FE-4B56-97FD-3F20BA7F9180}" srcOrd="0" destOrd="0" presId="urn:microsoft.com/office/officeart/2005/8/layout/default"/>
    <dgm:cxn modelId="{3AACC6C8-2E88-4C94-A6BC-502A1F1172E9}" type="presOf" srcId="{C24740FA-8241-48AA-B984-EAD95167BBB7}" destId="{3F37D510-B041-4365-BBDB-D0E4E2ABA2A1}" srcOrd="0" destOrd="0" presId="urn:microsoft.com/office/officeart/2005/8/layout/default"/>
    <dgm:cxn modelId="{EF35A8C9-6BEC-409A-8B5A-FF57ABF0604D}" type="presOf" srcId="{8A257067-02F2-47B0-89C1-FB1BB3144C60}" destId="{8DFC4583-FC0C-414E-B69E-FE129F0FAB75}" srcOrd="0" destOrd="0" presId="urn:microsoft.com/office/officeart/2005/8/layout/default"/>
    <dgm:cxn modelId="{0BF7B4E6-7B9D-4BAB-8BCB-821D08818FC5}" srcId="{609BD030-C943-491C-8F80-04C4154EA96F}" destId="{C24740FA-8241-48AA-B984-EAD95167BBB7}" srcOrd="1" destOrd="0" parTransId="{C9C79871-C887-404B-9D13-F9CF8B0E6B5E}" sibTransId="{30F092DC-E8BD-4901-A36A-0D23FFECE014}"/>
    <dgm:cxn modelId="{9F433FE7-75F2-47CE-A959-A4717EA2E75F}" srcId="{609BD030-C943-491C-8F80-04C4154EA96F}" destId="{C9FC3C22-0E9D-4444-B34C-E10AD766968A}" srcOrd="4" destOrd="0" parTransId="{278E4927-6B59-461D-8BAE-02E1D3281F08}" sibTransId="{233778E4-5D73-48FB-9643-E1E5D385B606}"/>
    <dgm:cxn modelId="{ED2FADE7-064E-4923-90DC-ABD7B90F9EED}" srcId="{609BD030-C943-491C-8F80-04C4154EA96F}" destId="{89902760-E4F8-4BAA-9461-FE3558F882BB}" srcOrd="5" destOrd="0" parTransId="{53914467-528B-4B74-A899-20517B77ED59}" sibTransId="{9F6970AD-CD16-433A-B709-EFB67F3AE0B3}"/>
    <dgm:cxn modelId="{089EFCF2-D217-4217-96E3-DF46FC8D47FB}" srcId="{609BD030-C943-491C-8F80-04C4154EA96F}" destId="{8A257067-02F2-47B0-89C1-FB1BB3144C60}" srcOrd="6" destOrd="0" parTransId="{92B721E8-84B2-49CE-9569-DB24719ED986}" sibTransId="{FC28D777-4D80-45F5-879D-8355B2CE77C3}"/>
    <dgm:cxn modelId="{3F2DB5BE-9AB5-4ED0-AC57-BB454A03B126}" type="presParOf" srcId="{8B628BFF-4339-4027-A4B3-A65ECF32BAEC}" destId="{7BF6E928-98FE-4B56-97FD-3F20BA7F9180}" srcOrd="0" destOrd="0" presId="urn:microsoft.com/office/officeart/2005/8/layout/default"/>
    <dgm:cxn modelId="{671A37AA-85D6-489D-BD91-4BE06219E55F}" type="presParOf" srcId="{8B628BFF-4339-4027-A4B3-A65ECF32BAEC}" destId="{37927EC1-5264-4BAD-B15D-0A4BD203ABA3}" srcOrd="1" destOrd="0" presId="urn:microsoft.com/office/officeart/2005/8/layout/default"/>
    <dgm:cxn modelId="{C6D2EC97-E281-44E4-8E2F-AF329268D118}" type="presParOf" srcId="{8B628BFF-4339-4027-A4B3-A65ECF32BAEC}" destId="{3F37D510-B041-4365-BBDB-D0E4E2ABA2A1}" srcOrd="2" destOrd="0" presId="urn:microsoft.com/office/officeart/2005/8/layout/default"/>
    <dgm:cxn modelId="{41931A25-957E-44D8-AB40-A4023D817D77}" type="presParOf" srcId="{8B628BFF-4339-4027-A4B3-A65ECF32BAEC}" destId="{DBD6458F-4338-4792-A995-67D3BE56CE23}" srcOrd="3" destOrd="0" presId="urn:microsoft.com/office/officeart/2005/8/layout/default"/>
    <dgm:cxn modelId="{6F22A719-2B57-44D5-AE14-147554A3729E}" type="presParOf" srcId="{8B628BFF-4339-4027-A4B3-A65ECF32BAEC}" destId="{DAAB0B9B-6249-47A8-8CBC-E27042F3C43F}" srcOrd="4" destOrd="0" presId="urn:microsoft.com/office/officeart/2005/8/layout/default"/>
    <dgm:cxn modelId="{23F6AC40-7080-4E29-B581-42D3EA79B664}" type="presParOf" srcId="{8B628BFF-4339-4027-A4B3-A65ECF32BAEC}" destId="{53BEAEED-DB48-4F1C-B15F-BA0EEF210985}" srcOrd="5" destOrd="0" presId="urn:microsoft.com/office/officeart/2005/8/layout/default"/>
    <dgm:cxn modelId="{975AA9F2-46DC-4DD1-BC6A-CF53F4DD5489}" type="presParOf" srcId="{8B628BFF-4339-4027-A4B3-A65ECF32BAEC}" destId="{889F081F-BBC1-4585-9380-D2FD1B95E33F}" srcOrd="6" destOrd="0" presId="urn:microsoft.com/office/officeart/2005/8/layout/default"/>
    <dgm:cxn modelId="{1296D458-6F51-4FA2-81E6-5EF374AFC0E9}" type="presParOf" srcId="{8B628BFF-4339-4027-A4B3-A65ECF32BAEC}" destId="{82C1126B-9D6D-4B3F-AD20-F7193C13B62C}" srcOrd="7" destOrd="0" presId="urn:microsoft.com/office/officeart/2005/8/layout/default"/>
    <dgm:cxn modelId="{687484AE-5143-4425-A936-046BD1C792CE}" type="presParOf" srcId="{8B628BFF-4339-4027-A4B3-A65ECF32BAEC}" destId="{DCD0AE17-B31B-4E07-86A1-7DAB15ED8524}" srcOrd="8" destOrd="0" presId="urn:microsoft.com/office/officeart/2005/8/layout/default"/>
    <dgm:cxn modelId="{E844E764-A6F4-46AB-82B3-703BCC3687FD}" type="presParOf" srcId="{8B628BFF-4339-4027-A4B3-A65ECF32BAEC}" destId="{F6435A18-F2F3-4042-9994-12DEC850D068}" srcOrd="9" destOrd="0" presId="urn:microsoft.com/office/officeart/2005/8/layout/default"/>
    <dgm:cxn modelId="{F46555CB-22DA-43E2-AB36-411687B9AA40}" type="presParOf" srcId="{8B628BFF-4339-4027-A4B3-A65ECF32BAEC}" destId="{B1E52F4B-0F50-4C4E-9E76-D646FAC24846}" srcOrd="10" destOrd="0" presId="urn:microsoft.com/office/officeart/2005/8/layout/default"/>
    <dgm:cxn modelId="{54815F10-3A56-403D-BC4B-B3780D6A9084}" type="presParOf" srcId="{8B628BFF-4339-4027-A4B3-A65ECF32BAEC}" destId="{0ACD0756-2EAC-4292-AEDF-0655289F453D}" srcOrd="11" destOrd="0" presId="urn:microsoft.com/office/officeart/2005/8/layout/default"/>
    <dgm:cxn modelId="{1DB0C661-B4F2-4790-906C-CC897DFA89CE}" type="presParOf" srcId="{8B628BFF-4339-4027-A4B3-A65ECF32BAEC}" destId="{8DFC4583-FC0C-414E-B69E-FE129F0FAB75}" srcOrd="12" destOrd="0" presId="urn:microsoft.com/office/officeart/2005/8/layout/default"/>
    <dgm:cxn modelId="{F87DF77B-DAD6-456B-BD3B-2823D9DFEAE7}" type="presParOf" srcId="{8B628BFF-4339-4027-A4B3-A65ECF32BAEC}" destId="{898B714B-9946-48C5-8A7C-9E78F1275AC8}" srcOrd="13" destOrd="0" presId="urn:microsoft.com/office/officeart/2005/8/layout/default"/>
    <dgm:cxn modelId="{616629EF-7431-4DBC-9B94-0D3EDBE7F5F1}" type="presParOf" srcId="{8B628BFF-4339-4027-A4B3-A65ECF32BAEC}" destId="{3D9FD320-7967-4D0C-A80C-B888A53DE84F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04B8CA-CD03-4D25-AAFE-94BD3FB1411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26825CF0-9290-4B82-8613-E84B394FB5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Types of Control Structure</a:t>
          </a:r>
        </a:p>
      </dgm:t>
    </dgm:pt>
    <dgm:pt modelId="{ACB9346D-E547-4BC5-A218-802C155BB56C}" type="parTrans" cxnId="{2D1EFF41-401E-41A0-B673-4378B89682EF}">
      <dgm:prSet/>
      <dgm:spPr/>
      <dgm:t>
        <a:bodyPr/>
        <a:lstStyle/>
        <a:p>
          <a:endParaRPr lang="en-US"/>
        </a:p>
      </dgm:t>
    </dgm:pt>
    <dgm:pt modelId="{28F5D543-C38F-432D-B60D-0E9D8B732EC5}" type="sibTrans" cxnId="{2D1EFF41-401E-41A0-B673-4378B89682EF}">
      <dgm:prSet/>
      <dgm:spPr/>
      <dgm:t>
        <a:bodyPr/>
        <a:lstStyle/>
        <a:p>
          <a:endParaRPr lang="en-US"/>
        </a:p>
      </dgm:t>
    </dgm:pt>
    <dgm:pt modelId="{16751E88-43F9-4F66-B8A1-541C351634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Selection Control Structures</a:t>
          </a:r>
        </a:p>
      </dgm:t>
    </dgm:pt>
    <dgm:pt modelId="{A36BB7D6-E8B1-4320-BDCC-4A8D49703C98}" type="parTrans" cxnId="{FE7A2BA1-230C-4010-9A5F-140D98B799D0}">
      <dgm:prSet/>
      <dgm:spPr/>
      <dgm:t>
        <a:bodyPr/>
        <a:lstStyle/>
        <a:p>
          <a:endParaRPr lang="en-US"/>
        </a:p>
      </dgm:t>
    </dgm:pt>
    <dgm:pt modelId="{8324E9B0-1F4F-4887-AF38-D1A377F08F0D}" type="sibTrans" cxnId="{FE7A2BA1-230C-4010-9A5F-140D98B799D0}">
      <dgm:prSet/>
      <dgm:spPr/>
      <dgm:t>
        <a:bodyPr/>
        <a:lstStyle/>
        <a:p>
          <a:endParaRPr lang="en-US"/>
        </a:p>
      </dgm:t>
    </dgm:pt>
    <dgm:pt modelId="{C347C55B-E4CB-4704-8B61-0E8FA807E0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Boolean Operations</a:t>
          </a:r>
          <a:endParaRPr lang="en-US"/>
        </a:p>
      </dgm:t>
    </dgm:pt>
    <dgm:pt modelId="{C8D9B265-09B2-4F32-B96A-AF69E9D5349E}" type="parTrans" cxnId="{90314CF7-750D-4224-A101-3307A3D972DA}">
      <dgm:prSet/>
      <dgm:spPr/>
      <dgm:t>
        <a:bodyPr/>
        <a:lstStyle/>
        <a:p>
          <a:endParaRPr lang="en-US"/>
        </a:p>
      </dgm:t>
    </dgm:pt>
    <dgm:pt modelId="{CD89052D-E871-40B8-AEB3-F081B0FDEC53}" type="sibTrans" cxnId="{90314CF7-750D-4224-A101-3307A3D972DA}">
      <dgm:prSet/>
      <dgm:spPr/>
      <dgm:t>
        <a:bodyPr/>
        <a:lstStyle/>
        <a:p>
          <a:endParaRPr lang="en-US"/>
        </a:p>
      </dgm:t>
    </dgm:pt>
    <dgm:pt modelId="{E7DF14D2-A8CD-46CF-AAA9-A4113AD5C15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If and If-else statements</a:t>
          </a:r>
          <a:endParaRPr lang="en-US"/>
        </a:p>
      </dgm:t>
    </dgm:pt>
    <dgm:pt modelId="{E2577DC6-AE66-4A79-848B-AA9087152026}" type="parTrans" cxnId="{A6CF854E-AA37-4310-99BF-8766844AE7E3}">
      <dgm:prSet/>
      <dgm:spPr/>
      <dgm:t>
        <a:bodyPr/>
        <a:lstStyle/>
        <a:p>
          <a:endParaRPr lang="en-US"/>
        </a:p>
      </dgm:t>
    </dgm:pt>
    <dgm:pt modelId="{D56E1256-40CF-408F-83DE-62C205E2EA7E}" type="sibTrans" cxnId="{A6CF854E-AA37-4310-99BF-8766844AE7E3}">
      <dgm:prSet/>
      <dgm:spPr/>
      <dgm:t>
        <a:bodyPr/>
        <a:lstStyle/>
        <a:p>
          <a:endParaRPr lang="en-US"/>
        </a:p>
      </dgm:t>
    </dgm:pt>
    <dgm:pt modelId="{8FB39A31-6932-4E7E-AB34-47BE8D6A2E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Pass keyword</a:t>
          </a:r>
          <a:endParaRPr lang="en-US"/>
        </a:p>
      </dgm:t>
    </dgm:pt>
    <dgm:pt modelId="{30D3253C-5231-449B-A70B-45D28F50C331}" type="parTrans" cxnId="{6C0D7A5E-D958-48E4-83B2-2791E61884D6}">
      <dgm:prSet/>
      <dgm:spPr/>
      <dgm:t>
        <a:bodyPr/>
        <a:lstStyle/>
        <a:p>
          <a:endParaRPr lang="en-US"/>
        </a:p>
      </dgm:t>
    </dgm:pt>
    <dgm:pt modelId="{331871BF-AB2A-4EE4-8C61-9CCE0E195CFC}" type="sibTrans" cxnId="{6C0D7A5E-D958-48E4-83B2-2791E61884D6}">
      <dgm:prSet/>
      <dgm:spPr/>
      <dgm:t>
        <a:bodyPr/>
        <a:lstStyle/>
        <a:p>
          <a:endParaRPr lang="en-US"/>
        </a:p>
      </dgm:t>
    </dgm:pt>
    <dgm:pt modelId="{3BC01CF9-9B14-4419-B0D3-A0C72E5676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Nesting</a:t>
          </a:r>
          <a:endParaRPr lang="en-US"/>
        </a:p>
      </dgm:t>
    </dgm:pt>
    <dgm:pt modelId="{950574B2-BF08-4C90-B2AE-D72E01305015}" type="parTrans" cxnId="{74C806D0-FB28-4AC9-A01C-E5E755A1E59D}">
      <dgm:prSet/>
      <dgm:spPr/>
      <dgm:t>
        <a:bodyPr/>
        <a:lstStyle/>
        <a:p>
          <a:endParaRPr lang="en-US"/>
        </a:p>
      </dgm:t>
    </dgm:pt>
    <dgm:pt modelId="{C7960FD4-2731-4F3D-8E55-E8AF847219CC}" type="sibTrans" cxnId="{74C806D0-FB28-4AC9-A01C-E5E755A1E59D}">
      <dgm:prSet/>
      <dgm:spPr/>
      <dgm:t>
        <a:bodyPr/>
        <a:lstStyle/>
        <a:p>
          <a:endParaRPr lang="en-US"/>
        </a:p>
      </dgm:t>
    </dgm:pt>
    <dgm:pt modelId="{D12985AF-5D70-46C1-9DAE-D1C2FBC7CC49}" type="pres">
      <dgm:prSet presAssocID="{0604B8CA-CD03-4D25-AAFE-94BD3FB14117}" presName="root" presStyleCnt="0">
        <dgm:presLayoutVars>
          <dgm:dir/>
          <dgm:resizeHandles val="exact"/>
        </dgm:presLayoutVars>
      </dgm:prSet>
      <dgm:spPr/>
    </dgm:pt>
    <dgm:pt modelId="{D04799CB-DE4F-4F58-99FB-DEEEFA3DD0DF}" type="pres">
      <dgm:prSet presAssocID="{26825CF0-9290-4B82-8613-E84B394FB52B}" presName="compNode" presStyleCnt="0"/>
      <dgm:spPr/>
    </dgm:pt>
    <dgm:pt modelId="{16672672-14C1-4745-9041-46BFF2D59F5A}" type="pres">
      <dgm:prSet presAssocID="{26825CF0-9290-4B82-8613-E84B394FB52B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F870C22-7406-4E17-B9A6-694A4F8CF90B}" type="pres">
      <dgm:prSet presAssocID="{26825CF0-9290-4B82-8613-E84B394FB52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5BBBB5E-253D-4C09-95FA-D2DFA029E34A}" type="pres">
      <dgm:prSet presAssocID="{26825CF0-9290-4B82-8613-E84B394FB52B}" presName="spaceRect" presStyleCnt="0"/>
      <dgm:spPr/>
    </dgm:pt>
    <dgm:pt modelId="{A7BC1FC7-CA88-4A9F-926F-EA04B43962D0}" type="pres">
      <dgm:prSet presAssocID="{26825CF0-9290-4B82-8613-E84B394FB52B}" presName="textRect" presStyleLbl="revTx" presStyleIdx="0" presStyleCnt="6">
        <dgm:presLayoutVars>
          <dgm:chMax val="1"/>
          <dgm:chPref val="1"/>
        </dgm:presLayoutVars>
      </dgm:prSet>
      <dgm:spPr/>
    </dgm:pt>
    <dgm:pt modelId="{81D48BDE-FC82-44E1-821F-82EB966E6546}" type="pres">
      <dgm:prSet presAssocID="{28F5D543-C38F-432D-B60D-0E9D8B732EC5}" presName="sibTrans" presStyleCnt="0"/>
      <dgm:spPr/>
    </dgm:pt>
    <dgm:pt modelId="{BC6171B7-38D4-441E-9066-D13607708CA3}" type="pres">
      <dgm:prSet presAssocID="{16751E88-43F9-4F66-B8A1-541C351634B5}" presName="compNode" presStyleCnt="0"/>
      <dgm:spPr/>
    </dgm:pt>
    <dgm:pt modelId="{3EE97299-F552-41B5-9FF0-2D2E2E233CC1}" type="pres">
      <dgm:prSet presAssocID="{16751E88-43F9-4F66-B8A1-541C351634B5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B69A5F5-3A96-4DDB-B525-230333DC1CF7}" type="pres">
      <dgm:prSet presAssocID="{16751E88-43F9-4F66-B8A1-541C351634B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C580131-AD8E-405B-BF9A-52CCA6F17144}" type="pres">
      <dgm:prSet presAssocID="{16751E88-43F9-4F66-B8A1-541C351634B5}" presName="spaceRect" presStyleCnt="0"/>
      <dgm:spPr/>
    </dgm:pt>
    <dgm:pt modelId="{94F84A35-576C-4AF4-A635-A153C8957ACC}" type="pres">
      <dgm:prSet presAssocID="{16751E88-43F9-4F66-B8A1-541C351634B5}" presName="textRect" presStyleLbl="revTx" presStyleIdx="1" presStyleCnt="6">
        <dgm:presLayoutVars>
          <dgm:chMax val="1"/>
          <dgm:chPref val="1"/>
        </dgm:presLayoutVars>
      </dgm:prSet>
      <dgm:spPr/>
    </dgm:pt>
    <dgm:pt modelId="{A1C8E9A8-37C0-4F9E-8816-8E621328BA12}" type="pres">
      <dgm:prSet presAssocID="{8324E9B0-1F4F-4887-AF38-D1A377F08F0D}" presName="sibTrans" presStyleCnt="0"/>
      <dgm:spPr/>
    </dgm:pt>
    <dgm:pt modelId="{A7D82EF2-A63D-4A7F-9FB5-24F38BDFF4F4}" type="pres">
      <dgm:prSet presAssocID="{C347C55B-E4CB-4704-8B61-0E8FA807E0E9}" presName="compNode" presStyleCnt="0"/>
      <dgm:spPr/>
    </dgm:pt>
    <dgm:pt modelId="{B97DCCB0-D04E-4B41-87FF-33DAD0592261}" type="pres">
      <dgm:prSet presAssocID="{C347C55B-E4CB-4704-8B61-0E8FA807E0E9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1A38548-5BDB-444F-81FC-CD6315C1A708}" type="pres">
      <dgm:prSet presAssocID="{C347C55B-E4CB-4704-8B61-0E8FA807E0E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77C8E1E-A8D1-4780-BF46-4C513AADD642}" type="pres">
      <dgm:prSet presAssocID="{C347C55B-E4CB-4704-8B61-0E8FA807E0E9}" presName="spaceRect" presStyleCnt="0"/>
      <dgm:spPr/>
    </dgm:pt>
    <dgm:pt modelId="{8AF539B6-0B1B-4F7A-A776-8D1C1B1CC1E7}" type="pres">
      <dgm:prSet presAssocID="{C347C55B-E4CB-4704-8B61-0E8FA807E0E9}" presName="textRect" presStyleLbl="revTx" presStyleIdx="2" presStyleCnt="6">
        <dgm:presLayoutVars>
          <dgm:chMax val="1"/>
          <dgm:chPref val="1"/>
        </dgm:presLayoutVars>
      </dgm:prSet>
      <dgm:spPr/>
    </dgm:pt>
    <dgm:pt modelId="{3B473689-CADD-4BBA-8E7A-3283A1B21739}" type="pres">
      <dgm:prSet presAssocID="{CD89052D-E871-40B8-AEB3-F081B0FDEC53}" presName="sibTrans" presStyleCnt="0"/>
      <dgm:spPr/>
    </dgm:pt>
    <dgm:pt modelId="{38D72E95-122B-4D50-9E72-B7DE8ABEE2D7}" type="pres">
      <dgm:prSet presAssocID="{E7DF14D2-A8CD-46CF-AAA9-A4113AD5C157}" presName="compNode" presStyleCnt="0"/>
      <dgm:spPr/>
    </dgm:pt>
    <dgm:pt modelId="{FEDCDB29-7319-4174-B350-D5FFE52B883F}" type="pres">
      <dgm:prSet presAssocID="{E7DF14D2-A8CD-46CF-AAA9-A4113AD5C157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57A6517-FECB-4504-9199-D3FAF80CBB76}" type="pres">
      <dgm:prSet presAssocID="{E7DF14D2-A8CD-46CF-AAA9-A4113AD5C15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78A74D77-56FC-4F83-841A-6506050AD298}" type="pres">
      <dgm:prSet presAssocID="{E7DF14D2-A8CD-46CF-AAA9-A4113AD5C157}" presName="spaceRect" presStyleCnt="0"/>
      <dgm:spPr/>
    </dgm:pt>
    <dgm:pt modelId="{16212DF1-E6F9-4F46-89C4-EDFC8D318781}" type="pres">
      <dgm:prSet presAssocID="{E7DF14D2-A8CD-46CF-AAA9-A4113AD5C157}" presName="textRect" presStyleLbl="revTx" presStyleIdx="3" presStyleCnt="6">
        <dgm:presLayoutVars>
          <dgm:chMax val="1"/>
          <dgm:chPref val="1"/>
        </dgm:presLayoutVars>
      </dgm:prSet>
      <dgm:spPr/>
    </dgm:pt>
    <dgm:pt modelId="{C3013B6D-9211-48E0-8612-8156A1BBEA8B}" type="pres">
      <dgm:prSet presAssocID="{D56E1256-40CF-408F-83DE-62C205E2EA7E}" presName="sibTrans" presStyleCnt="0"/>
      <dgm:spPr/>
    </dgm:pt>
    <dgm:pt modelId="{2078282E-89B2-4A6D-8503-3461F5C9EF6B}" type="pres">
      <dgm:prSet presAssocID="{8FB39A31-6932-4E7E-AB34-47BE8D6A2EC0}" presName="compNode" presStyleCnt="0"/>
      <dgm:spPr/>
    </dgm:pt>
    <dgm:pt modelId="{D6B6A386-C530-4F94-BB49-6B20FD481645}" type="pres">
      <dgm:prSet presAssocID="{8FB39A31-6932-4E7E-AB34-47BE8D6A2EC0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33A1F7F-D600-42CE-9A68-8051868BDC08}" type="pres">
      <dgm:prSet presAssocID="{8FB39A31-6932-4E7E-AB34-47BE8D6A2EC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DB0CB64-0B2C-4BBF-8971-3DCF177197FA}" type="pres">
      <dgm:prSet presAssocID="{8FB39A31-6932-4E7E-AB34-47BE8D6A2EC0}" presName="spaceRect" presStyleCnt="0"/>
      <dgm:spPr/>
    </dgm:pt>
    <dgm:pt modelId="{BF8D6826-66BD-4859-9596-4414AB5A2AF0}" type="pres">
      <dgm:prSet presAssocID="{8FB39A31-6932-4E7E-AB34-47BE8D6A2EC0}" presName="textRect" presStyleLbl="revTx" presStyleIdx="4" presStyleCnt="6">
        <dgm:presLayoutVars>
          <dgm:chMax val="1"/>
          <dgm:chPref val="1"/>
        </dgm:presLayoutVars>
      </dgm:prSet>
      <dgm:spPr/>
    </dgm:pt>
    <dgm:pt modelId="{54755F64-751D-47F6-AEE2-EF362F37E786}" type="pres">
      <dgm:prSet presAssocID="{331871BF-AB2A-4EE4-8C61-9CCE0E195CFC}" presName="sibTrans" presStyleCnt="0"/>
      <dgm:spPr/>
    </dgm:pt>
    <dgm:pt modelId="{7A0E3252-3CCF-443C-BD1B-1C343DFC5A26}" type="pres">
      <dgm:prSet presAssocID="{3BC01CF9-9B14-4419-B0D3-A0C72E567675}" presName="compNode" presStyleCnt="0"/>
      <dgm:spPr/>
    </dgm:pt>
    <dgm:pt modelId="{13A758BC-D837-428B-A3D9-23EBFD32C54F}" type="pres">
      <dgm:prSet presAssocID="{3BC01CF9-9B14-4419-B0D3-A0C72E567675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D749220-CA8D-49FB-91FB-9C2CA2D8BFBD}" type="pres">
      <dgm:prSet presAssocID="{3BC01CF9-9B14-4419-B0D3-A0C72E56767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 in pot"/>
        </a:ext>
      </dgm:extLst>
    </dgm:pt>
    <dgm:pt modelId="{1A489282-41EA-4218-A5F7-B45D491F7599}" type="pres">
      <dgm:prSet presAssocID="{3BC01CF9-9B14-4419-B0D3-A0C72E567675}" presName="spaceRect" presStyleCnt="0"/>
      <dgm:spPr/>
    </dgm:pt>
    <dgm:pt modelId="{83A71BB8-6F33-487F-B82A-ED7A5F74CCAE}" type="pres">
      <dgm:prSet presAssocID="{3BC01CF9-9B14-4419-B0D3-A0C72E56767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97CCB01-5B66-45B2-B744-30F01CFDD0E9}" type="presOf" srcId="{26825CF0-9290-4B82-8613-E84B394FB52B}" destId="{A7BC1FC7-CA88-4A9F-926F-EA04B43962D0}" srcOrd="0" destOrd="0" presId="urn:microsoft.com/office/officeart/2018/5/layout/IconLeafLabelList"/>
    <dgm:cxn modelId="{7B026040-1739-4879-88DA-C79895B055D4}" type="presOf" srcId="{E7DF14D2-A8CD-46CF-AAA9-A4113AD5C157}" destId="{16212DF1-E6F9-4F46-89C4-EDFC8D318781}" srcOrd="0" destOrd="0" presId="urn:microsoft.com/office/officeart/2018/5/layout/IconLeafLabelList"/>
    <dgm:cxn modelId="{6C0D7A5E-D958-48E4-83B2-2791E61884D6}" srcId="{0604B8CA-CD03-4D25-AAFE-94BD3FB14117}" destId="{8FB39A31-6932-4E7E-AB34-47BE8D6A2EC0}" srcOrd="4" destOrd="0" parTransId="{30D3253C-5231-449B-A70B-45D28F50C331}" sibTransId="{331871BF-AB2A-4EE4-8C61-9CCE0E195CFC}"/>
    <dgm:cxn modelId="{2D1EFF41-401E-41A0-B673-4378B89682EF}" srcId="{0604B8CA-CD03-4D25-AAFE-94BD3FB14117}" destId="{26825CF0-9290-4B82-8613-E84B394FB52B}" srcOrd="0" destOrd="0" parTransId="{ACB9346D-E547-4BC5-A218-802C155BB56C}" sibTransId="{28F5D543-C38F-432D-B60D-0E9D8B732EC5}"/>
    <dgm:cxn modelId="{A6CF854E-AA37-4310-99BF-8766844AE7E3}" srcId="{0604B8CA-CD03-4D25-AAFE-94BD3FB14117}" destId="{E7DF14D2-A8CD-46CF-AAA9-A4113AD5C157}" srcOrd="3" destOrd="0" parTransId="{E2577DC6-AE66-4A79-848B-AA9087152026}" sibTransId="{D56E1256-40CF-408F-83DE-62C205E2EA7E}"/>
    <dgm:cxn modelId="{D25E0674-E527-455D-8E62-5B3C86779CA1}" type="presOf" srcId="{0604B8CA-CD03-4D25-AAFE-94BD3FB14117}" destId="{D12985AF-5D70-46C1-9DAE-D1C2FBC7CC49}" srcOrd="0" destOrd="0" presId="urn:microsoft.com/office/officeart/2018/5/layout/IconLeafLabelList"/>
    <dgm:cxn modelId="{F3D6FD78-1FD8-4160-8185-C070F51B3412}" type="presOf" srcId="{3BC01CF9-9B14-4419-B0D3-A0C72E567675}" destId="{83A71BB8-6F33-487F-B82A-ED7A5F74CCAE}" srcOrd="0" destOrd="0" presId="urn:microsoft.com/office/officeart/2018/5/layout/IconLeafLabelList"/>
    <dgm:cxn modelId="{FE7A2BA1-230C-4010-9A5F-140D98B799D0}" srcId="{0604B8CA-CD03-4D25-AAFE-94BD3FB14117}" destId="{16751E88-43F9-4F66-B8A1-541C351634B5}" srcOrd="1" destOrd="0" parTransId="{A36BB7D6-E8B1-4320-BDCC-4A8D49703C98}" sibTransId="{8324E9B0-1F4F-4887-AF38-D1A377F08F0D}"/>
    <dgm:cxn modelId="{DFE75ECB-AB71-461E-86FD-3E41EF20C1B5}" type="presOf" srcId="{16751E88-43F9-4F66-B8A1-541C351634B5}" destId="{94F84A35-576C-4AF4-A635-A153C8957ACC}" srcOrd="0" destOrd="0" presId="urn:microsoft.com/office/officeart/2018/5/layout/IconLeafLabelList"/>
    <dgm:cxn modelId="{74C806D0-FB28-4AC9-A01C-E5E755A1E59D}" srcId="{0604B8CA-CD03-4D25-AAFE-94BD3FB14117}" destId="{3BC01CF9-9B14-4419-B0D3-A0C72E567675}" srcOrd="5" destOrd="0" parTransId="{950574B2-BF08-4C90-B2AE-D72E01305015}" sibTransId="{C7960FD4-2731-4F3D-8E55-E8AF847219CC}"/>
    <dgm:cxn modelId="{AEC12EEC-2D73-41E5-A079-04FA8F432130}" type="presOf" srcId="{8FB39A31-6932-4E7E-AB34-47BE8D6A2EC0}" destId="{BF8D6826-66BD-4859-9596-4414AB5A2AF0}" srcOrd="0" destOrd="0" presId="urn:microsoft.com/office/officeart/2018/5/layout/IconLeafLabelList"/>
    <dgm:cxn modelId="{74568FEC-B567-4103-BCA3-FCBF15995F3E}" type="presOf" srcId="{C347C55B-E4CB-4704-8B61-0E8FA807E0E9}" destId="{8AF539B6-0B1B-4F7A-A776-8D1C1B1CC1E7}" srcOrd="0" destOrd="0" presId="urn:microsoft.com/office/officeart/2018/5/layout/IconLeafLabelList"/>
    <dgm:cxn modelId="{90314CF7-750D-4224-A101-3307A3D972DA}" srcId="{0604B8CA-CD03-4D25-AAFE-94BD3FB14117}" destId="{C347C55B-E4CB-4704-8B61-0E8FA807E0E9}" srcOrd="2" destOrd="0" parTransId="{C8D9B265-09B2-4F32-B96A-AF69E9D5349E}" sibTransId="{CD89052D-E871-40B8-AEB3-F081B0FDEC53}"/>
    <dgm:cxn modelId="{B64F8427-A553-4918-8116-1E8EA84955F7}" type="presParOf" srcId="{D12985AF-5D70-46C1-9DAE-D1C2FBC7CC49}" destId="{D04799CB-DE4F-4F58-99FB-DEEEFA3DD0DF}" srcOrd="0" destOrd="0" presId="urn:microsoft.com/office/officeart/2018/5/layout/IconLeafLabelList"/>
    <dgm:cxn modelId="{400F83BD-2E1A-4690-B304-47D321806BE9}" type="presParOf" srcId="{D04799CB-DE4F-4F58-99FB-DEEEFA3DD0DF}" destId="{16672672-14C1-4745-9041-46BFF2D59F5A}" srcOrd="0" destOrd="0" presId="urn:microsoft.com/office/officeart/2018/5/layout/IconLeafLabelList"/>
    <dgm:cxn modelId="{05DE4DDC-1D49-4721-A217-9FD119A24873}" type="presParOf" srcId="{D04799CB-DE4F-4F58-99FB-DEEEFA3DD0DF}" destId="{4F870C22-7406-4E17-B9A6-694A4F8CF90B}" srcOrd="1" destOrd="0" presId="urn:microsoft.com/office/officeart/2018/5/layout/IconLeafLabelList"/>
    <dgm:cxn modelId="{491A79A0-5700-4843-98F5-033C728E3A3B}" type="presParOf" srcId="{D04799CB-DE4F-4F58-99FB-DEEEFA3DD0DF}" destId="{A5BBBB5E-253D-4C09-95FA-D2DFA029E34A}" srcOrd="2" destOrd="0" presId="urn:microsoft.com/office/officeart/2018/5/layout/IconLeafLabelList"/>
    <dgm:cxn modelId="{29AE71AD-2816-4823-A9F7-09830310E669}" type="presParOf" srcId="{D04799CB-DE4F-4F58-99FB-DEEEFA3DD0DF}" destId="{A7BC1FC7-CA88-4A9F-926F-EA04B43962D0}" srcOrd="3" destOrd="0" presId="urn:microsoft.com/office/officeart/2018/5/layout/IconLeafLabelList"/>
    <dgm:cxn modelId="{23F41091-5427-4349-8643-C6A0A72BD1B9}" type="presParOf" srcId="{D12985AF-5D70-46C1-9DAE-D1C2FBC7CC49}" destId="{81D48BDE-FC82-44E1-821F-82EB966E6546}" srcOrd="1" destOrd="0" presId="urn:microsoft.com/office/officeart/2018/5/layout/IconLeafLabelList"/>
    <dgm:cxn modelId="{6C4C04E0-0FE9-4198-870B-5EB2C590FC2A}" type="presParOf" srcId="{D12985AF-5D70-46C1-9DAE-D1C2FBC7CC49}" destId="{BC6171B7-38D4-441E-9066-D13607708CA3}" srcOrd="2" destOrd="0" presId="urn:microsoft.com/office/officeart/2018/5/layout/IconLeafLabelList"/>
    <dgm:cxn modelId="{48606335-D051-4F3D-9D0D-9F8391CD5F0E}" type="presParOf" srcId="{BC6171B7-38D4-441E-9066-D13607708CA3}" destId="{3EE97299-F552-41B5-9FF0-2D2E2E233CC1}" srcOrd="0" destOrd="0" presId="urn:microsoft.com/office/officeart/2018/5/layout/IconLeafLabelList"/>
    <dgm:cxn modelId="{100C8759-148E-4C85-8036-2BE124A4A88D}" type="presParOf" srcId="{BC6171B7-38D4-441E-9066-D13607708CA3}" destId="{BB69A5F5-3A96-4DDB-B525-230333DC1CF7}" srcOrd="1" destOrd="0" presId="urn:microsoft.com/office/officeart/2018/5/layout/IconLeafLabelList"/>
    <dgm:cxn modelId="{398C5170-F35E-41FC-9468-14DDFEFA90EB}" type="presParOf" srcId="{BC6171B7-38D4-441E-9066-D13607708CA3}" destId="{AC580131-AD8E-405B-BF9A-52CCA6F17144}" srcOrd="2" destOrd="0" presId="urn:microsoft.com/office/officeart/2018/5/layout/IconLeafLabelList"/>
    <dgm:cxn modelId="{0C427C24-AF51-460D-9FEB-A757ECA7E376}" type="presParOf" srcId="{BC6171B7-38D4-441E-9066-D13607708CA3}" destId="{94F84A35-576C-4AF4-A635-A153C8957ACC}" srcOrd="3" destOrd="0" presId="urn:microsoft.com/office/officeart/2018/5/layout/IconLeafLabelList"/>
    <dgm:cxn modelId="{07E783AA-1436-4D5E-BE9D-6D49F29EE580}" type="presParOf" srcId="{D12985AF-5D70-46C1-9DAE-D1C2FBC7CC49}" destId="{A1C8E9A8-37C0-4F9E-8816-8E621328BA12}" srcOrd="3" destOrd="0" presId="urn:microsoft.com/office/officeart/2018/5/layout/IconLeafLabelList"/>
    <dgm:cxn modelId="{1BE26AB6-AFF3-4CEA-AE6E-73373FCBF836}" type="presParOf" srcId="{D12985AF-5D70-46C1-9DAE-D1C2FBC7CC49}" destId="{A7D82EF2-A63D-4A7F-9FB5-24F38BDFF4F4}" srcOrd="4" destOrd="0" presId="urn:microsoft.com/office/officeart/2018/5/layout/IconLeafLabelList"/>
    <dgm:cxn modelId="{1B959C92-223B-4807-83D9-D5D9EC6BD82D}" type="presParOf" srcId="{A7D82EF2-A63D-4A7F-9FB5-24F38BDFF4F4}" destId="{B97DCCB0-D04E-4B41-87FF-33DAD0592261}" srcOrd="0" destOrd="0" presId="urn:microsoft.com/office/officeart/2018/5/layout/IconLeafLabelList"/>
    <dgm:cxn modelId="{7D43E37B-01E5-49EA-AEE5-53E983CA74E8}" type="presParOf" srcId="{A7D82EF2-A63D-4A7F-9FB5-24F38BDFF4F4}" destId="{C1A38548-5BDB-444F-81FC-CD6315C1A708}" srcOrd="1" destOrd="0" presId="urn:microsoft.com/office/officeart/2018/5/layout/IconLeafLabelList"/>
    <dgm:cxn modelId="{2585DC59-9674-4C44-9274-7108176D2475}" type="presParOf" srcId="{A7D82EF2-A63D-4A7F-9FB5-24F38BDFF4F4}" destId="{677C8E1E-A8D1-4780-BF46-4C513AADD642}" srcOrd="2" destOrd="0" presId="urn:microsoft.com/office/officeart/2018/5/layout/IconLeafLabelList"/>
    <dgm:cxn modelId="{846F74AD-14E0-4800-A435-942A2CD264F1}" type="presParOf" srcId="{A7D82EF2-A63D-4A7F-9FB5-24F38BDFF4F4}" destId="{8AF539B6-0B1B-4F7A-A776-8D1C1B1CC1E7}" srcOrd="3" destOrd="0" presId="urn:microsoft.com/office/officeart/2018/5/layout/IconLeafLabelList"/>
    <dgm:cxn modelId="{6EE9E36F-886E-4C65-948D-C78B660316C7}" type="presParOf" srcId="{D12985AF-5D70-46C1-9DAE-D1C2FBC7CC49}" destId="{3B473689-CADD-4BBA-8E7A-3283A1B21739}" srcOrd="5" destOrd="0" presId="urn:microsoft.com/office/officeart/2018/5/layout/IconLeafLabelList"/>
    <dgm:cxn modelId="{E50343A9-E93A-4627-92F5-A9B9F6566D50}" type="presParOf" srcId="{D12985AF-5D70-46C1-9DAE-D1C2FBC7CC49}" destId="{38D72E95-122B-4D50-9E72-B7DE8ABEE2D7}" srcOrd="6" destOrd="0" presId="urn:microsoft.com/office/officeart/2018/5/layout/IconLeafLabelList"/>
    <dgm:cxn modelId="{5FF94D9D-BEE7-4D9C-AF5B-AD4EBD57D452}" type="presParOf" srcId="{38D72E95-122B-4D50-9E72-B7DE8ABEE2D7}" destId="{FEDCDB29-7319-4174-B350-D5FFE52B883F}" srcOrd="0" destOrd="0" presId="urn:microsoft.com/office/officeart/2018/5/layout/IconLeafLabelList"/>
    <dgm:cxn modelId="{D72F6F4B-EE79-4A5A-A619-08D9AA7FAA36}" type="presParOf" srcId="{38D72E95-122B-4D50-9E72-B7DE8ABEE2D7}" destId="{357A6517-FECB-4504-9199-D3FAF80CBB76}" srcOrd="1" destOrd="0" presId="urn:microsoft.com/office/officeart/2018/5/layout/IconLeafLabelList"/>
    <dgm:cxn modelId="{55FA625F-4303-41EB-A112-54D97053CAEA}" type="presParOf" srcId="{38D72E95-122B-4D50-9E72-B7DE8ABEE2D7}" destId="{78A74D77-56FC-4F83-841A-6506050AD298}" srcOrd="2" destOrd="0" presId="urn:microsoft.com/office/officeart/2018/5/layout/IconLeafLabelList"/>
    <dgm:cxn modelId="{2B1B5225-D30D-43F7-A0C0-6444802101D1}" type="presParOf" srcId="{38D72E95-122B-4D50-9E72-B7DE8ABEE2D7}" destId="{16212DF1-E6F9-4F46-89C4-EDFC8D318781}" srcOrd="3" destOrd="0" presId="urn:microsoft.com/office/officeart/2018/5/layout/IconLeafLabelList"/>
    <dgm:cxn modelId="{2DAD14D6-47F1-46B9-B57E-B1965EFE7127}" type="presParOf" srcId="{D12985AF-5D70-46C1-9DAE-D1C2FBC7CC49}" destId="{C3013B6D-9211-48E0-8612-8156A1BBEA8B}" srcOrd="7" destOrd="0" presId="urn:microsoft.com/office/officeart/2018/5/layout/IconLeafLabelList"/>
    <dgm:cxn modelId="{F94B8E86-B169-4911-89A1-4C4D094567E5}" type="presParOf" srcId="{D12985AF-5D70-46C1-9DAE-D1C2FBC7CC49}" destId="{2078282E-89B2-4A6D-8503-3461F5C9EF6B}" srcOrd="8" destOrd="0" presId="urn:microsoft.com/office/officeart/2018/5/layout/IconLeafLabelList"/>
    <dgm:cxn modelId="{D828DEC7-5EDF-48A5-B97C-51158D3279C2}" type="presParOf" srcId="{2078282E-89B2-4A6D-8503-3461F5C9EF6B}" destId="{D6B6A386-C530-4F94-BB49-6B20FD481645}" srcOrd="0" destOrd="0" presId="urn:microsoft.com/office/officeart/2018/5/layout/IconLeafLabelList"/>
    <dgm:cxn modelId="{D07B73BC-993D-496A-9D56-43A5C5E1BFE1}" type="presParOf" srcId="{2078282E-89B2-4A6D-8503-3461F5C9EF6B}" destId="{F33A1F7F-D600-42CE-9A68-8051868BDC08}" srcOrd="1" destOrd="0" presId="urn:microsoft.com/office/officeart/2018/5/layout/IconLeafLabelList"/>
    <dgm:cxn modelId="{480DF583-6552-4E1B-AD08-BEF4E2AEB56E}" type="presParOf" srcId="{2078282E-89B2-4A6D-8503-3461F5C9EF6B}" destId="{9DB0CB64-0B2C-4BBF-8971-3DCF177197FA}" srcOrd="2" destOrd="0" presId="urn:microsoft.com/office/officeart/2018/5/layout/IconLeafLabelList"/>
    <dgm:cxn modelId="{C35294FE-47E0-4B62-9C72-2292FD6B9681}" type="presParOf" srcId="{2078282E-89B2-4A6D-8503-3461F5C9EF6B}" destId="{BF8D6826-66BD-4859-9596-4414AB5A2AF0}" srcOrd="3" destOrd="0" presId="urn:microsoft.com/office/officeart/2018/5/layout/IconLeafLabelList"/>
    <dgm:cxn modelId="{566C444D-521E-409F-9D0A-9C65F2E35436}" type="presParOf" srcId="{D12985AF-5D70-46C1-9DAE-D1C2FBC7CC49}" destId="{54755F64-751D-47F6-AEE2-EF362F37E786}" srcOrd="9" destOrd="0" presId="urn:microsoft.com/office/officeart/2018/5/layout/IconLeafLabelList"/>
    <dgm:cxn modelId="{E02A2366-5F97-468A-BDEB-EC40D84CAC6B}" type="presParOf" srcId="{D12985AF-5D70-46C1-9DAE-D1C2FBC7CC49}" destId="{7A0E3252-3CCF-443C-BD1B-1C343DFC5A26}" srcOrd="10" destOrd="0" presId="urn:microsoft.com/office/officeart/2018/5/layout/IconLeafLabelList"/>
    <dgm:cxn modelId="{10304C98-9692-4E9D-AB85-1C723B774602}" type="presParOf" srcId="{7A0E3252-3CCF-443C-BD1B-1C343DFC5A26}" destId="{13A758BC-D837-428B-A3D9-23EBFD32C54F}" srcOrd="0" destOrd="0" presId="urn:microsoft.com/office/officeart/2018/5/layout/IconLeafLabelList"/>
    <dgm:cxn modelId="{C32A7293-9CEA-4473-BDE2-D34C034F264F}" type="presParOf" srcId="{7A0E3252-3CCF-443C-BD1B-1C343DFC5A26}" destId="{FD749220-CA8D-49FB-91FB-9C2CA2D8BFBD}" srcOrd="1" destOrd="0" presId="urn:microsoft.com/office/officeart/2018/5/layout/IconLeafLabelList"/>
    <dgm:cxn modelId="{202520C6-F29C-4CB9-9611-F990356C5577}" type="presParOf" srcId="{7A0E3252-3CCF-443C-BD1B-1C343DFC5A26}" destId="{1A489282-41EA-4218-A5F7-B45D491F7599}" srcOrd="2" destOrd="0" presId="urn:microsoft.com/office/officeart/2018/5/layout/IconLeafLabelList"/>
    <dgm:cxn modelId="{8084DE11-D60F-44BB-A86E-5528A9FE89A8}" type="presParOf" srcId="{7A0E3252-3CCF-443C-BD1B-1C343DFC5A26}" destId="{83A71BB8-6F33-487F-B82A-ED7A5F74CC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8B83A-53FE-4AE2-9DB1-5C6E7F0DE1E6}">
      <dsp:nvSpPr>
        <dsp:cNvPr id="0" name=""/>
        <dsp:cNvSpPr/>
      </dsp:nvSpPr>
      <dsp:spPr>
        <a:xfrm>
          <a:off x="0" y="0"/>
          <a:ext cx="5960514" cy="14127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Allows us to specify default values for one or more parameters</a:t>
          </a:r>
        </a:p>
      </dsp:txBody>
      <dsp:txXfrm>
        <a:off x="41378" y="41378"/>
        <a:ext cx="4436058" cy="1329983"/>
      </dsp:txXfrm>
    </dsp:sp>
    <dsp:sp modelId="{2EC5300A-CAB2-41E5-B64C-9DF11603022F}">
      <dsp:nvSpPr>
        <dsp:cNvPr id="0" name=""/>
        <dsp:cNvSpPr/>
      </dsp:nvSpPr>
      <dsp:spPr>
        <a:xfrm>
          <a:off x="525927" y="1648195"/>
          <a:ext cx="5960514" cy="14127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Means that if a parameter is not explicitly specified, the default value will be used</a:t>
          </a:r>
        </a:p>
      </dsp:txBody>
      <dsp:txXfrm>
        <a:off x="567305" y="1689573"/>
        <a:ext cx="4433550" cy="1329983"/>
      </dsp:txXfrm>
    </dsp:sp>
    <dsp:sp modelId="{47A5EA0D-C615-4E47-B4E4-2A3E30DF96A2}">
      <dsp:nvSpPr>
        <dsp:cNvPr id="0" name=""/>
        <dsp:cNvSpPr/>
      </dsp:nvSpPr>
      <dsp:spPr>
        <a:xfrm>
          <a:off x="1051855" y="3296391"/>
          <a:ext cx="5960514" cy="14127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Structure:</a:t>
          </a:r>
          <a:endParaRPr lang="en-US" sz="28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parameter_name = &lt;&lt;default-value&gt;&gt;</a:t>
          </a:r>
          <a:endParaRPr lang="en-US" sz="2200" kern="1200"/>
        </a:p>
      </dsp:txBody>
      <dsp:txXfrm>
        <a:off x="1093233" y="3337769"/>
        <a:ext cx="4433550" cy="1329983"/>
      </dsp:txXfrm>
    </dsp:sp>
    <dsp:sp modelId="{165AA9BB-8182-44DA-B226-3F32FEF0518D}">
      <dsp:nvSpPr>
        <dsp:cNvPr id="0" name=""/>
        <dsp:cNvSpPr/>
      </dsp:nvSpPr>
      <dsp:spPr>
        <a:xfrm>
          <a:off x="5042233" y="1071327"/>
          <a:ext cx="918280" cy="9182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48846" y="1071327"/>
        <a:ext cx="505054" cy="691006"/>
      </dsp:txXfrm>
    </dsp:sp>
    <dsp:sp modelId="{9C11CA7E-06D6-445D-B084-26471261FC29}">
      <dsp:nvSpPr>
        <dsp:cNvPr id="0" name=""/>
        <dsp:cNvSpPr/>
      </dsp:nvSpPr>
      <dsp:spPr>
        <a:xfrm>
          <a:off x="5568161" y="2710104"/>
          <a:ext cx="918280" cy="91828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774774" y="2710104"/>
        <a:ext cx="505054" cy="691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57200-CDDC-4F10-9238-9564E781D2FD}">
      <dsp:nvSpPr>
        <dsp:cNvPr id="0" name=""/>
        <dsp:cNvSpPr/>
      </dsp:nvSpPr>
      <dsp:spPr>
        <a:xfrm>
          <a:off x="0" y="2842210"/>
          <a:ext cx="7012370" cy="18647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Python supports:</a:t>
          </a:r>
        </a:p>
      </dsp:txBody>
      <dsp:txXfrm>
        <a:off x="0" y="2842210"/>
        <a:ext cx="7012370" cy="1006990"/>
      </dsp:txXfrm>
    </dsp:sp>
    <dsp:sp modelId="{A86E2C64-40F0-4CA8-A23A-C12FB8DAD569}">
      <dsp:nvSpPr>
        <dsp:cNvPr id="0" name=""/>
        <dsp:cNvSpPr/>
      </dsp:nvSpPr>
      <dsp:spPr>
        <a:xfrm>
          <a:off x="0" y="3811904"/>
          <a:ext cx="1753092" cy="8578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Local variable</a:t>
          </a:r>
        </a:p>
      </dsp:txBody>
      <dsp:txXfrm>
        <a:off x="0" y="3811904"/>
        <a:ext cx="1753092" cy="857806"/>
      </dsp:txXfrm>
    </dsp:sp>
    <dsp:sp modelId="{4208E4A2-C353-49A3-92C1-93829C4E6EB1}">
      <dsp:nvSpPr>
        <dsp:cNvPr id="0" name=""/>
        <dsp:cNvSpPr/>
      </dsp:nvSpPr>
      <dsp:spPr>
        <a:xfrm>
          <a:off x="1753092" y="3811904"/>
          <a:ext cx="1753092" cy="85780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Global variable</a:t>
          </a:r>
        </a:p>
      </dsp:txBody>
      <dsp:txXfrm>
        <a:off x="1753092" y="3811904"/>
        <a:ext cx="1753092" cy="857806"/>
      </dsp:txXfrm>
    </dsp:sp>
    <dsp:sp modelId="{48DEBA6B-FB45-4762-8DA4-F2957A25B214}">
      <dsp:nvSpPr>
        <dsp:cNvPr id="0" name=""/>
        <dsp:cNvSpPr/>
      </dsp:nvSpPr>
      <dsp:spPr>
        <a:xfrm>
          <a:off x="3506185" y="3811904"/>
          <a:ext cx="1753092" cy="85780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Enclosed variable</a:t>
          </a:r>
        </a:p>
      </dsp:txBody>
      <dsp:txXfrm>
        <a:off x="3506185" y="3811904"/>
        <a:ext cx="1753092" cy="857806"/>
      </dsp:txXfrm>
    </dsp:sp>
    <dsp:sp modelId="{889AA217-BF8A-48F5-8B65-A2909D38E2CD}">
      <dsp:nvSpPr>
        <dsp:cNvPr id="0" name=""/>
        <dsp:cNvSpPr/>
      </dsp:nvSpPr>
      <dsp:spPr>
        <a:xfrm>
          <a:off x="5259277" y="3811904"/>
          <a:ext cx="1753092" cy="85780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Built-in variable</a:t>
          </a:r>
        </a:p>
      </dsp:txBody>
      <dsp:txXfrm>
        <a:off x="5259277" y="3811904"/>
        <a:ext cx="1753092" cy="857806"/>
      </dsp:txXfrm>
    </dsp:sp>
    <dsp:sp modelId="{046E7874-01F2-47C8-896E-3A989D1D1C2E}">
      <dsp:nvSpPr>
        <dsp:cNvPr id="0" name=""/>
        <dsp:cNvSpPr/>
      </dsp:nvSpPr>
      <dsp:spPr>
        <a:xfrm rot="10800000">
          <a:off x="0" y="2123"/>
          <a:ext cx="7012370" cy="286805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Variables and functions can only “reach” the area in which they are defined</a:t>
          </a:r>
        </a:p>
      </dsp:txBody>
      <dsp:txXfrm rot="10800000">
        <a:off x="0" y="2123"/>
        <a:ext cx="7012370" cy="1863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7705E-21B7-4840-8C3B-34FE6DD83427}">
      <dsp:nvSpPr>
        <dsp:cNvPr id="0" name=""/>
        <dsp:cNvSpPr/>
      </dsp:nvSpPr>
      <dsp:spPr>
        <a:xfrm>
          <a:off x="304736" y="1501"/>
          <a:ext cx="6402896" cy="1952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Variable which is usable throughout the program</a:t>
          </a:r>
        </a:p>
      </dsp:txBody>
      <dsp:txXfrm>
        <a:off x="304736" y="1501"/>
        <a:ext cx="6402896" cy="1952883"/>
      </dsp:txXfrm>
    </dsp:sp>
    <dsp:sp modelId="{DA13E8B4-08A9-4F21-89B7-D99FE300C8EA}">
      <dsp:nvSpPr>
        <dsp:cNvPr id="0" name=""/>
        <dsp:cNvSpPr/>
      </dsp:nvSpPr>
      <dsp:spPr>
        <a:xfrm>
          <a:off x="304736" y="2754746"/>
          <a:ext cx="6402896" cy="1952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Functions have “read-only” access to global variables</a:t>
          </a:r>
        </a:p>
      </dsp:txBody>
      <dsp:txXfrm>
        <a:off x="304736" y="2754746"/>
        <a:ext cx="6402896" cy="19528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6E928-98FE-4B56-97FD-3F20BA7F9180}">
      <dsp:nvSpPr>
        <dsp:cNvPr id="0" name=""/>
        <dsp:cNvSpPr/>
      </dsp:nvSpPr>
      <dsp:spPr>
        <a:xfrm>
          <a:off x="3231" y="240799"/>
          <a:ext cx="2563601" cy="1538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To outline different possible subroutines within a longer routine</a:t>
          </a:r>
          <a:endParaRPr lang="en-US" sz="2300" kern="1200"/>
        </a:p>
      </dsp:txBody>
      <dsp:txXfrm>
        <a:off x="3231" y="240799"/>
        <a:ext cx="2563601" cy="1538160"/>
      </dsp:txXfrm>
    </dsp:sp>
    <dsp:sp modelId="{3F37D510-B041-4365-BBDB-D0E4E2ABA2A1}">
      <dsp:nvSpPr>
        <dsp:cNvPr id="0" name=""/>
        <dsp:cNvSpPr/>
      </dsp:nvSpPr>
      <dsp:spPr>
        <a:xfrm>
          <a:off x="2823193" y="240799"/>
          <a:ext cx="2563601" cy="1538160"/>
        </a:xfrm>
        <a:prstGeom prst="rect">
          <a:avLst/>
        </a:prstGeom>
        <a:solidFill>
          <a:schemeClr val="accent2">
            <a:hueOff val="-213827"/>
            <a:satOff val="-96"/>
            <a:lumOff val="100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To explain the use of functions within programming</a:t>
          </a:r>
          <a:endParaRPr lang="en-US" sz="2300" kern="1200"/>
        </a:p>
      </dsp:txBody>
      <dsp:txXfrm>
        <a:off x="2823193" y="240799"/>
        <a:ext cx="2563601" cy="1538160"/>
      </dsp:txXfrm>
    </dsp:sp>
    <dsp:sp modelId="{DAAB0B9B-6249-47A8-8CBC-E27042F3C43F}">
      <dsp:nvSpPr>
        <dsp:cNvPr id="0" name=""/>
        <dsp:cNvSpPr/>
      </dsp:nvSpPr>
      <dsp:spPr>
        <a:xfrm>
          <a:off x="5643155" y="240799"/>
          <a:ext cx="2563601" cy="1538160"/>
        </a:xfrm>
        <a:prstGeom prst="rect">
          <a:avLst/>
        </a:prstGeom>
        <a:solidFill>
          <a:schemeClr val="accent2">
            <a:hueOff val="-427654"/>
            <a:satOff val="-193"/>
            <a:lumOff val="201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To understand key terms in relation to functions within programming</a:t>
          </a:r>
          <a:endParaRPr lang="en-US" sz="2300" kern="1200"/>
        </a:p>
      </dsp:txBody>
      <dsp:txXfrm>
        <a:off x="5643155" y="240799"/>
        <a:ext cx="2563601" cy="1538160"/>
      </dsp:txXfrm>
    </dsp:sp>
    <dsp:sp modelId="{889F081F-BBC1-4585-9380-D2FD1B95E33F}">
      <dsp:nvSpPr>
        <dsp:cNvPr id="0" name=""/>
        <dsp:cNvSpPr/>
      </dsp:nvSpPr>
      <dsp:spPr>
        <a:xfrm>
          <a:off x="8463116" y="240799"/>
          <a:ext cx="2563601" cy="1538160"/>
        </a:xfrm>
        <a:prstGeom prst="rect">
          <a:avLst/>
        </a:prstGeom>
        <a:solidFill>
          <a:schemeClr val="accent2">
            <a:hueOff val="-641481"/>
            <a:satOff val="-289"/>
            <a:lumOff val="302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To discuss the differences between parameters and arguments</a:t>
          </a:r>
          <a:endParaRPr lang="en-US" sz="2300" kern="1200"/>
        </a:p>
      </dsp:txBody>
      <dsp:txXfrm>
        <a:off x="8463116" y="240799"/>
        <a:ext cx="2563601" cy="1538160"/>
      </dsp:txXfrm>
    </dsp:sp>
    <dsp:sp modelId="{DCD0AE17-B31B-4E07-86A1-7DAB15ED8524}">
      <dsp:nvSpPr>
        <dsp:cNvPr id="0" name=""/>
        <dsp:cNvSpPr/>
      </dsp:nvSpPr>
      <dsp:spPr>
        <a:xfrm>
          <a:off x="3231" y="2035320"/>
          <a:ext cx="2563601" cy="1538160"/>
        </a:xfrm>
        <a:prstGeom prst="rect">
          <a:avLst/>
        </a:prstGeom>
        <a:solidFill>
          <a:schemeClr val="accent2">
            <a:hueOff val="-855308"/>
            <a:satOff val="-385"/>
            <a:lumOff val="403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To implement and use functions with varying numbers of parameters</a:t>
          </a:r>
          <a:endParaRPr lang="en-US" sz="2300" kern="1200"/>
        </a:p>
      </dsp:txBody>
      <dsp:txXfrm>
        <a:off x="3231" y="2035320"/>
        <a:ext cx="2563601" cy="1538160"/>
      </dsp:txXfrm>
    </dsp:sp>
    <dsp:sp modelId="{B1E52F4B-0F50-4C4E-9E76-D646FAC24846}">
      <dsp:nvSpPr>
        <dsp:cNvPr id="0" name=""/>
        <dsp:cNvSpPr/>
      </dsp:nvSpPr>
      <dsp:spPr>
        <a:xfrm>
          <a:off x="2823193" y="2035320"/>
          <a:ext cx="2563601" cy="1538160"/>
        </a:xfrm>
        <a:prstGeom prst="rect">
          <a:avLst/>
        </a:prstGeom>
        <a:solidFill>
          <a:schemeClr val="accent2">
            <a:hueOff val="-1069135"/>
            <a:satOff val="-481"/>
            <a:lumOff val="504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To experiment with the return keyword in functions </a:t>
          </a:r>
          <a:endParaRPr lang="en-US" sz="2300" kern="1200"/>
        </a:p>
      </dsp:txBody>
      <dsp:txXfrm>
        <a:off x="2823193" y="2035320"/>
        <a:ext cx="2563601" cy="1538160"/>
      </dsp:txXfrm>
    </dsp:sp>
    <dsp:sp modelId="{8DFC4583-FC0C-414E-B69E-FE129F0FAB75}">
      <dsp:nvSpPr>
        <dsp:cNvPr id="0" name=""/>
        <dsp:cNvSpPr/>
      </dsp:nvSpPr>
      <dsp:spPr>
        <a:xfrm>
          <a:off x="5643155" y="2035320"/>
          <a:ext cx="2563601" cy="1538160"/>
        </a:xfrm>
        <a:prstGeom prst="rect">
          <a:avLst/>
        </a:prstGeom>
        <a:solidFill>
          <a:schemeClr val="accent2">
            <a:hueOff val="-1282961"/>
            <a:satOff val="-578"/>
            <a:lumOff val="604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To understand the purpose and implementation of default parameters</a:t>
          </a:r>
          <a:endParaRPr lang="en-US" sz="2300" kern="1200"/>
        </a:p>
      </dsp:txBody>
      <dsp:txXfrm>
        <a:off x="5643155" y="2035320"/>
        <a:ext cx="2563601" cy="1538160"/>
      </dsp:txXfrm>
    </dsp:sp>
    <dsp:sp modelId="{3D9FD320-7967-4D0C-A80C-B888A53DE84F}">
      <dsp:nvSpPr>
        <dsp:cNvPr id="0" name=""/>
        <dsp:cNvSpPr/>
      </dsp:nvSpPr>
      <dsp:spPr>
        <a:xfrm>
          <a:off x="8463116" y="2035320"/>
          <a:ext cx="2563601" cy="1538160"/>
        </a:xfrm>
        <a:prstGeom prst="rect">
          <a:avLst/>
        </a:prstGeom>
        <a:solidFill>
          <a:schemeClr val="accent2">
            <a:hueOff val="-1496788"/>
            <a:satOff val="-674"/>
            <a:lumOff val="705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To appreciate the scope of functions and variables</a:t>
          </a:r>
          <a:endParaRPr lang="en-US" sz="2300" kern="1200"/>
        </a:p>
      </dsp:txBody>
      <dsp:txXfrm>
        <a:off x="8463116" y="2035320"/>
        <a:ext cx="2563601" cy="1538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72672-14C1-4745-9041-46BFF2D59F5A}">
      <dsp:nvSpPr>
        <dsp:cNvPr id="0" name=""/>
        <dsp:cNvSpPr/>
      </dsp:nvSpPr>
      <dsp:spPr>
        <a:xfrm>
          <a:off x="311926" y="1029274"/>
          <a:ext cx="967183" cy="9671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70C22-7406-4E17-B9A6-694A4F8CF90B}">
      <dsp:nvSpPr>
        <dsp:cNvPr id="0" name=""/>
        <dsp:cNvSpPr/>
      </dsp:nvSpPr>
      <dsp:spPr>
        <a:xfrm>
          <a:off x="518047" y="1235395"/>
          <a:ext cx="554941" cy="554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C1FC7-CA88-4A9F-926F-EA04B43962D0}">
      <dsp:nvSpPr>
        <dsp:cNvPr id="0" name=""/>
        <dsp:cNvSpPr/>
      </dsp:nvSpPr>
      <dsp:spPr>
        <a:xfrm>
          <a:off x="2745" y="229771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Types of Control Structure</a:t>
          </a:r>
        </a:p>
      </dsp:txBody>
      <dsp:txXfrm>
        <a:off x="2745" y="2297711"/>
        <a:ext cx="1585546" cy="634218"/>
      </dsp:txXfrm>
    </dsp:sp>
    <dsp:sp modelId="{3EE97299-F552-41B5-9FF0-2D2E2E233CC1}">
      <dsp:nvSpPr>
        <dsp:cNvPr id="0" name=""/>
        <dsp:cNvSpPr/>
      </dsp:nvSpPr>
      <dsp:spPr>
        <a:xfrm>
          <a:off x="2174944" y="1029274"/>
          <a:ext cx="967183" cy="9671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9A5F5-3A96-4DDB-B525-230333DC1CF7}">
      <dsp:nvSpPr>
        <dsp:cNvPr id="0" name=""/>
        <dsp:cNvSpPr/>
      </dsp:nvSpPr>
      <dsp:spPr>
        <a:xfrm>
          <a:off x="2381065" y="1235395"/>
          <a:ext cx="554941" cy="554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84A35-576C-4AF4-A635-A153C8957ACC}">
      <dsp:nvSpPr>
        <dsp:cNvPr id="0" name=""/>
        <dsp:cNvSpPr/>
      </dsp:nvSpPr>
      <dsp:spPr>
        <a:xfrm>
          <a:off x="1865762" y="229771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Selection Control Structures</a:t>
          </a:r>
        </a:p>
      </dsp:txBody>
      <dsp:txXfrm>
        <a:off x="1865762" y="2297711"/>
        <a:ext cx="1585546" cy="634218"/>
      </dsp:txXfrm>
    </dsp:sp>
    <dsp:sp modelId="{B97DCCB0-D04E-4B41-87FF-33DAD0592261}">
      <dsp:nvSpPr>
        <dsp:cNvPr id="0" name=""/>
        <dsp:cNvSpPr/>
      </dsp:nvSpPr>
      <dsp:spPr>
        <a:xfrm>
          <a:off x="4037961" y="1029274"/>
          <a:ext cx="967183" cy="9671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A38548-5BDB-444F-81FC-CD6315C1A708}">
      <dsp:nvSpPr>
        <dsp:cNvPr id="0" name=""/>
        <dsp:cNvSpPr/>
      </dsp:nvSpPr>
      <dsp:spPr>
        <a:xfrm>
          <a:off x="4244083" y="1235395"/>
          <a:ext cx="554941" cy="554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539B6-0B1B-4F7A-A776-8D1C1B1CC1E7}">
      <dsp:nvSpPr>
        <dsp:cNvPr id="0" name=""/>
        <dsp:cNvSpPr/>
      </dsp:nvSpPr>
      <dsp:spPr>
        <a:xfrm>
          <a:off x="3728780" y="229771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Boolean Operations</a:t>
          </a:r>
          <a:endParaRPr lang="en-US" sz="1500" kern="1200"/>
        </a:p>
      </dsp:txBody>
      <dsp:txXfrm>
        <a:off x="3728780" y="2297711"/>
        <a:ext cx="1585546" cy="634218"/>
      </dsp:txXfrm>
    </dsp:sp>
    <dsp:sp modelId="{FEDCDB29-7319-4174-B350-D5FFE52B883F}">
      <dsp:nvSpPr>
        <dsp:cNvPr id="0" name=""/>
        <dsp:cNvSpPr/>
      </dsp:nvSpPr>
      <dsp:spPr>
        <a:xfrm>
          <a:off x="5900979" y="1029274"/>
          <a:ext cx="967183" cy="9671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A6517-FECB-4504-9199-D3FAF80CBB76}">
      <dsp:nvSpPr>
        <dsp:cNvPr id="0" name=""/>
        <dsp:cNvSpPr/>
      </dsp:nvSpPr>
      <dsp:spPr>
        <a:xfrm>
          <a:off x="6107100" y="1235395"/>
          <a:ext cx="554941" cy="554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12DF1-E6F9-4F46-89C4-EDFC8D318781}">
      <dsp:nvSpPr>
        <dsp:cNvPr id="0" name=""/>
        <dsp:cNvSpPr/>
      </dsp:nvSpPr>
      <dsp:spPr>
        <a:xfrm>
          <a:off x="5591797" y="229771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If and If-else statements</a:t>
          </a:r>
          <a:endParaRPr lang="en-US" sz="1500" kern="1200"/>
        </a:p>
      </dsp:txBody>
      <dsp:txXfrm>
        <a:off x="5591797" y="2297711"/>
        <a:ext cx="1585546" cy="634218"/>
      </dsp:txXfrm>
    </dsp:sp>
    <dsp:sp modelId="{D6B6A386-C530-4F94-BB49-6B20FD481645}">
      <dsp:nvSpPr>
        <dsp:cNvPr id="0" name=""/>
        <dsp:cNvSpPr/>
      </dsp:nvSpPr>
      <dsp:spPr>
        <a:xfrm>
          <a:off x="7763997" y="1029274"/>
          <a:ext cx="967183" cy="9671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A1F7F-D600-42CE-9A68-8051868BDC08}">
      <dsp:nvSpPr>
        <dsp:cNvPr id="0" name=""/>
        <dsp:cNvSpPr/>
      </dsp:nvSpPr>
      <dsp:spPr>
        <a:xfrm>
          <a:off x="7970118" y="1235395"/>
          <a:ext cx="554941" cy="5549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D6826-66BD-4859-9596-4414AB5A2AF0}">
      <dsp:nvSpPr>
        <dsp:cNvPr id="0" name=""/>
        <dsp:cNvSpPr/>
      </dsp:nvSpPr>
      <dsp:spPr>
        <a:xfrm>
          <a:off x="7454815" y="229771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Pass keyword</a:t>
          </a:r>
          <a:endParaRPr lang="en-US" sz="1500" kern="1200"/>
        </a:p>
      </dsp:txBody>
      <dsp:txXfrm>
        <a:off x="7454815" y="2297711"/>
        <a:ext cx="1585546" cy="634218"/>
      </dsp:txXfrm>
    </dsp:sp>
    <dsp:sp modelId="{13A758BC-D837-428B-A3D9-23EBFD32C54F}">
      <dsp:nvSpPr>
        <dsp:cNvPr id="0" name=""/>
        <dsp:cNvSpPr/>
      </dsp:nvSpPr>
      <dsp:spPr>
        <a:xfrm>
          <a:off x="9627014" y="1029274"/>
          <a:ext cx="967183" cy="9671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49220-CA8D-49FB-91FB-9C2CA2D8BFBD}">
      <dsp:nvSpPr>
        <dsp:cNvPr id="0" name=""/>
        <dsp:cNvSpPr/>
      </dsp:nvSpPr>
      <dsp:spPr>
        <a:xfrm>
          <a:off x="9833135" y="1235395"/>
          <a:ext cx="554941" cy="5549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71BB8-6F33-487F-B82A-ED7A5F74CCAE}">
      <dsp:nvSpPr>
        <dsp:cNvPr id="0" name=""/>
        <dsp:cNvSpPr/>
      </dsp:nvSpPr>
      <dsp:spPr>
        <a:xfrm>
          <a:off x="9317833" y="229771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Nesting</a:t>
          </a:r>
          <a:endParaRPr lang="en-US" sz="1500" kern="1200"/>
        </a:p>
      </dsp:txBody>
      <dsp:txXfrm>
        <a:off x="9317833" y="2297711"/>
        <a:ext cx="1585546" cy="634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7CF31-EBBC-459D-B4D5-03D9838C2B6E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71892-111A-474C-884F-B4E288566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70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71892-111A-474C-884F-B4E288566A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74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71892-111A-474C-884F-B4E288566A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83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71892-111A-474C-884F-B4E288566A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80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71892-111A-474C-884F-B4E288566A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978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71892-111A-474C-884F-B4E288566A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38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9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8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7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5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0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7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5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3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7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385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117EC-E01C-4BAB-A460-260FEC52C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BF96E-9665-435B-9E96-BAB32F132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20453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BS1220: Introduction to Software Design and Development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CC0EA-8BD1-4B44-AFB5-F43A2742D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4426039"/>
            <a:ext cx="3403426" cy="738820"/>
          </a:xfrm>
        </p:spPr>
        <p:txBody>
          <a:bodyPr>
            <a:normAutofit/>
          </a:bodyPr>
          <a:lstStyle/>
          <a:p>
            <a:r>
              <a:rPr lang="en-US" dirty="0"/>
              <a:t>Hybrid Session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34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A941B-4AFA-4DD5-B400-41F0ABDA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3.12: Overview of this week</a:t>
            </a:r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06B0FC-2FC5-4253-B032-8B46CC81B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035658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144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9B35BB5-1630-45F0-B55C-B6847DF21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2BD41-E85F-44CC-81EB-818E8280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0883444" cy="958513"/>
          </a:xfrm>
        </p:spPr>
        <p:txBody>
          <a:bodyPr anchor="ctr">
            <a:normAutofit/>
          </a:bodyPr>
          <a:lstStyle/>
          <a:p>
            <a:r>
              <a:rPr lang="en-US"/>
              <a:t>Next Week: Control Structures - Selection</a:t>
            </a:r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5C6BB3-F359-4E0C-B8DA-4CEA9EE8C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12FDBA-7374-4A50-B15C-1C421A40B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9D451D-9C66-42CF-BC10-324A4F64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14186F-3C1F-4DCB-A319-BC6CD3C9B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312708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939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A8E86-3287-4719-AFAD-07F156CD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r>
              <a:rPr lang="en-US" dirty="0"/>
              <a:t>3.9: Parameters vs Arguments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5703B-2CE0-430B-8769-F555B895D8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0" b="12137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E8CD-9E7A-4F4D-88DE-33154A767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33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sz="2400" dirty="0"/>
              <a:t>Often used interchangeably</a:t>
            </a:r>
          </a:p>
          <a:p>
            <a:endParaRPr lang="en-US" sz="2400" dirty="0"/>
          </a:p>
          <a:p>
            <a:r>
              <a:rPr lang="en-US" sz="2400" dirty="0"/>
              <a:t>What are the key differences?</a:t>
            </a:r>
          </a:p>
          <a:p>
            <a:r>
              <a:rPr lang="en-US" sz="2400" dirty="0"/>
              <a:t>When should you use each term?</a:t>
            </a:r>
          </a:p>
        </p:txBody>
      </p:sp>
    </p:spTree>
    <p:extLst>
      <p:ext uri="{BB962C8B-B14F-4D97-AF65-F5344CB8AC3E}">
        <p14:creationId xmlns:p14="http://schemas.microsoft.com/office/powerpoint/2010/main" val="70485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00C8C-761A-4644-89B7-17F6EBC6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5926B-BB56-49A5-A81C-41997322F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Developing Functions Using Parameters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21DCF7-0651-4E9E-A366-7F4AAFF0E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4" r="16619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75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47700"/>
            <a:ext cx="3703320" cy="57428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0FDC3B-CB52-4316-A9C8-5D6F3009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04939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3.10: Default Parameters</a:t>
            </a:r>
            <a:endParaRPr lang="en-GB">
              <a:solidFill>
                <a:srgbClr val="FFFE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930E8B-CABB-49C6-9609-F872BC043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D211A8-7186-46C6-AC78-73F89CAA5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62204-EE69-489C-87C1-C1958C334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4C150F0-27EB-4E25-B896-7B10F25E0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200388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643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1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311DA-EA70-45EF-B60F-CE8995342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25" b="533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18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B7695657-4834-4DEB-A529-4DB28F6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187" y="4219240"/>
            <a:ext cx="11301984" cy="94997"/>
          </a:xfrm>
          <a:prstGeom prst="rect">
            <a:avLst/>
          </a:prstGeom>
          <a:solidFill>
            <a:srgbClr val="E729A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C6DB5293-7EEA-499F-BC82-82AE6721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187" y="4376057"/>
            <a:ext cx="11303626" cy="2034709"/>
          </a:xfrm>
          <a:prstGeom prst="rect">
            <a:avLst/>
          </a:prstGeom>
          <a:solidFill>
            <a:srgbClr val="E729A0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C2DC0-6C37-48D7-A151-5609FAE4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9B07A-594F-4748-B596-F8B12AC2A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8" y="5504576"/>
            <a:ext cx="10965142" cy="447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Default Parameters</a:t>
            </a:r>
          </a:p>
        </p:txBody>
      </p:sp>
    </p:spTree>
    <p:extLst>
      <p:ext uri="{BB962C8B-B14F-4D97-AF65-F5344CB8AC3E}">
        <p14:creationId xmlns:p14="http://schemas.microsoft.com/office/powerpoint/2010/main" val="342147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47700"/>
            <a:ext cx="3703320" cy="57428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6F213-4E3F-4A60-B1F1-3268065D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04939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3.11: scope</a:t>
            </a:r>
            <a:endParaRPr lang="en-GB">
              <a:solidFill>
                <a:srgbClr val="FFFE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930E8B-CABB-49C6-9609-F872BC043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D211A8-7186-46C6-AC78-73F89CAA5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062204-EE69-489C-87C1-C1958C334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207928-1E50-4489-ABCC-DCF2F733F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98962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766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2331B-FD9D-477A-8AD4-AD7B1C1FE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C818ED-8AE7-4F62-A257-F74600663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659" y="455955"/>
            <a:ext cx="3703320" cy="94997"/>
          </a:xfrm>
          <a:prstGeom prst="rect">
            <a:avLst/>
          </a:prstGeom>
          <a:solidFill>
            <a:srgbClr val="E729A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B4AB29-9860-462E-B579-181B5532A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E729A0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B8A524-C4AB-4E28-AC0C-7F7B52DD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0D7F7-F958-405D-AD76-BDBEEA4D1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27877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47700"/>
            <a:ext cx="3703320" cy="57428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71B50-5F32-4173-9E57-BBA91915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04939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Global Variable</a:t>
            </a:r>
            <a:endParaRPr lang="en-GB">
              <a:solidFill>
                <a:srgbClr val="FFFE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930E8B-CABB-49C6-9609-F872BC043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D211A8-7186-46C6-AC78-73F89CAA5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062204-EE69-489C-87C1-C1958C334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112BF3-DFE5-48C4-AF76-25A2D406E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240924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71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6">
            <a:extLst>
              <a:ext uri="{FF2B5EF4-FFF2-40B4-BE49-F238E27FC236}">
                <a16:creationId xmlns:a16="http://schemas.microsoft.com/office/drawing/2014/main" id="{4A0C021A-8B0E-4F38-B790-C9CD5F8AA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6821" r="-1" b="421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30003C-2746-4933-A3FA-131CB8B0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345" y="1524001"/>
            <a:ext cx="3208866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F62AC-6E57-4612-9482-3A46C647F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8345" y="5145513"/>
            <a:ext cx="3208866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rgbClr val="FFFFFF">
                    <a:alpha val="75000"/>
                  </a:srgbClr>
                </a:solidFill>
              </a:rPr>
              <a:t>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4857394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2E41"/>
      </a:dk2>
      <a:lt2>
        <a:srgbClr val="E2E8E4"/>
      </a:lt2>
      <a:accent1>
        <a:srgbClr val="E729A0"/>
      </a:accent1>
      <a:accent2>
        <a:srgbClr val="CC17D5"/>
      </a:accent2>
      <a:accent3>
        <a:srgbClr val="8F29E7"/>
      </a:accent3>
      <a:accent4>
        <a:srgbClr val="523FDC"/>
      </a:accent4>
      <a:accent5>
        <a:srgbClr val="2961E7"/>
      </a:accent5>
      <a:accent6>
        <a:srgbClr val="179ED5"/>
      </a:accent6>
      <a:hlink>
        <a:srgbClr val="616FCA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Widescreen</PresentationFormat>
  <Paragraphs>51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Gill Sans MT</vt:lpstr>
      <vt:lpstr>Tw Cen MT</vt:lpstr>
      <vt:lpstr>Verdana</vt:lpstr>
      <vt:lpstr>Wingdings 2</vt:lpstr>
      <vt:lpstr>DividendVTI</vt:lpstr>
      <vt:lpstr>BS1220: Introduction to Software Design and Development</vt:lpstr>
      <vt:lpstr>3.9: Parameters vs Arguments</vt:lpstr>
      <vt:lpstr>Demo</vt:lpstr>
      <vt:lpstr>3.10: Default Parameters</vt:lpstr>
      <vt:lpstr>Demo</vt:lpstr>
      <vt:lpstr>3.11: scope</vt:lpstr>
      <vt:lpstr>DEMO</vt:lpstr>
      <vt:lpstr>Global Variable</vt:lpstr>
      <vt:lpstr>Demo</vt:lpstr>
      <vt:lpstr>3.12: Overview of this week</vt:lpstr>
      <vt:lpstr>Next Week: Control Structures -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BS1220: Introduction to Software Design and Development</dc:title>
  <dc:creator>Claire Ancient</dc:creator>
  <cp:lastModifiedBy>Eric Mamphey</cp:lastModifiedBy>
  <cp:revision>2</cp:revision>
  <dcterms:created xsi:type="dcterms:W3CDTF">2020-10-03T09:59:10Z</dcterms:created>
  <dcterms:modified xsi:type="dcterms:W3CDTF">2020-10-21T00:12:09Z</dcterms:modified>
</cp:coreProperties>
</file>