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F12E3-FDA1-4BAE-AB84-0414927CA5D9}" v="652" dt="2020-10-12T12:14:27.444"/>
    <p1510:client id="{12E8DA32-7052-426B-942B-BED0EEC6489B}" v="432" dt="2020-10-12T12:12:39.552"/>
    <p1510:client id="{188E3EBA-CBC8-4399-BC5E-97EE5E736B73}" v="54" dt="2020-10-12T12:15:30.303"/>
    <p1510:client id="{24608331-A066-B2AA-5AD7-142E8440B9C9}" v="17" dt="2020-10-11T19:21:43.993"/>
    <p1510:client id="{2A90B88C-33C2-4658-BDA5-AA018133A511}" v="480" dt="2020-10-12T12:13:23.658"/>
    <p1510:client id="{4481D143-63D7-6DF8-7A51-52A6C3F21574}" v="545" dt="2020-10-12T12:15:01.906"/>
    <p1510:client id="{4D8EF309-B08A-38DC-5C7B-5BA9CFB8301A}" v="36" dt="2020-10-11T19:19:37.783"/>
    <p1510:client id="{62509A55-13C6-EBDB-69AF-B27DA8DC3A5B}" v="95" dt="2020-10-12T12:02:20.562"/>
    <p1510:client id="{694AA5E0-E08C-42D1-958B-928751DFE04C}" v="531" dt="2020-10-12T12:30:20.509"/>
    <p1510:client id="{7BF9DB21-D382-A3C1-0293-ACDB40F6F5FA}" v="450" dt="2020-10-12T12:16:36.572"/>
    <p1510:client id="{8A0D3C1E-62F3-451D-B37E-F28777800F99}" v="8" dt="2020-10-12T12:00:07.310"/>
    <p1510:client id="{96AC437B-7717-412D-BCB2-ED5345F0CAF2}" v="398" dt="2020-10-12T12:10:43.785"/>
    <p1510:client id="{9AC30157-8E9B-48DF-AE79-A36EFD278523}" v="332" dt="2020-10-12T12:14:32.227"/>
    <p1510:client id="{9BD052B5-DB17-9C49-5397-C7160AB92A81}" v="34" dt="2020-10-12T12:08:42.134"/>
    <p1510:client id="{9C37124A-49FF-4B31-83B7-B4BB9F05AF13}" v="64" dt="2020-10-12T12:01:23.025"/>
    <p1510:client id="{9C6D7B57-B147-ABFB-9D5C-333E123E8706}" v="511" dt="2020-10-12T12:14:43.241"/>
    <p1510:client id="{A535E605-507E-4D5D-B1ED-4EF72D1314CF}" v="1" dt="2020-10-12T12:16:23.980"/>
    <p1510:client id="{A81504AB-1CD4-4ADC-B775-680944CA3568}" v="12" dt="2020-10-11T19:14:17.453"/>
    <p1510:client id="{ACAD75F0-2206-D4EF-372D-9D0A255DCFC3}" v="165" dt="2020-10-12T12:10:49.081"/>
    <p1510:client id="{B39108F1-C552-5B70-D7ED-E0947994BDF2}" v="758" dt="2020-10-12T12:14:17.138"/>
    <p1510:client id="{B51DE600-C4EC-4C05-ABC2-3E7A9CEB3B05}" v="10" dt="2020-10-12T12:12:41.832"/>
    <p1510:client id="{B79C2AFA-C129-4488-87B9-F5DD6EF9E306}" v="287" dt="2020-10-12T12:15:03.231"/>
    <p1510:client id="{C128BBC2-9A0F-516B-7EB9-108D90119A98}" v="501" dt="2020-10-12T12:10:26.398"/>
    <p1510:client id="{C2F82AA8-AE85-43A6-998C-651FFDE3B0DE}" v="36" dt="2020-10-12T08:53:25.830"/>
    <p1510:client id="{DCF0EDF6-F211-4DF7-94E0-6F5896936470}" v="52" dt="2020-10-11T19:06:48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11139 13147 16383 0 0,'9'0'0'0'0,"10"0"0"0"0,12 0 0 0 0,9 0 0 0 0,6 0 0 0 0,-5-9 0 0 0,-1-2 0 0 0,2 0 0 0 0,2 2 0 0 0,2 3 0 0 0,2 2 0 0 0,-8 11 0 0 0,-1 3 0 0 0,1 1 0 0 0,2-2 0 0 0,2-2 0 0 0,3-3 0 0 0,-7 7 0 0 0,-1 2 0 0 0,0-2 0 0 0,3-3 0 0 0,3-2 0 0 0,2-2 0 0 0,-7 6 0 0 0,-1 2 0 0 0,0-2 0 0 0,3-1 0 0 0,3-4 0 0 0,2-1 0 0 0,2-2 0 0 0,1-2 0 0 0,0 0 0 0 0,1-1 0 0 0,0 1 0 0 0,0 0 0 0 0,-1-1 0 0 0,1 1 0 0 0,0 0 0 0 0,-1 0 0 0 0,1 0 0 0 0,-1 0 0 0 0,0 0 0 0 0,1 0 0 0 0,-1 0 0 0 0,0 0 0 0 0,1 0 0 0 0,-1 0 0 0 0,1 0 0 0 0,-10 8 0 0 0,-2 4 0 0 0,1-1 0 0 0,2-3 0 0 0,2-1 0 0 0,2-4 0 0 0,3-1 0 0 0,0-1 0 0 0,2-1 0 0 0,-1 0 0 0 0,1-1 0 0 0,0 1 0 0 0,0 0 0 0 0,0-1 0 0 0,-1 1 0 0 0,1 0 0 0 0,-1 0 0 0 0,0 0 0 0 0,1 0 0 0 0,-1 0 0 0 0,1 0 0 0 0,-1 0 0 0 0,-8 9 0 0 0,-3 2 0 0 0,0 0 0 0 0,3-2 0 0 0,2-3 0 0 0,3-2 0 0 0,1-2 0 0 0,2-1 0 0 0,0-1 0 0 0,1-1 0 0 0,0 1 0 0 0,-1-1 0 0 0,1 1 0 0 0,0 0 0 0 0,-1 0 0 0 0,1-1 0 0 0,-9 1-16383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4:12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16363 13335 16383 0 0,'-9'0'0'0'0,"-11"0"0"0"0,-10 0 0 0 0,-10 0 0 0 0,-6 0 0 0 0,5 9 0 0 0,1 2 0 0 0,-2 0 0 0 0,-2-2 0 0 0,7 5 0 0 0,0 2 0 0 0,8 5 0 0 0,-1 0 0 0 0,5 5 0 0 0,-2-3 0 0 0,4 5 0 0 0,-3-4 0 0 0,3 3 0 0 0,-3-2 0 0 0,3 2 0 0 0,-4-3 0 0 0,4 3 0 0 0,4 5 0 0 0,-1-3 0 0 0,1 3 0 0 0,5 4 0 0 0,-5-4 0 0 0,2 1 0 0 0,3 4 0 0 0,-4-5 0 0 0,0 1 0 0 0,4 3 0 0 0,5 5 0 0 0,2 3 0 0 0,4 3 0 0 0,2 2 0 0 0,9-7 0 0 0,4-2 0 0 0,0 0 0 0 0,-3 2 0 0 0,7-5 0 0 0,0-2 0 0 0,-3 3 0 0 0,5-6 0 0 0,0 1 0 0 0,5-6 0 0 0,7 2 0 0 0,7-4 0 0 0,-2 1 0 0 0,1-3 0 0 0,-6 4 0 0 0,1-4 0 0 0,4-5 0 0 0,4-6 0 0 0,-4 3 0 0 0,0 0 0 0 0,3-3 0 0 0,3-4 0 0 0,-4 6 0 0 0,-1 0 0 0 0,2-2 0 0 0,-5 6 0 0 0,0-1 0 0 0,3-3 0 0 0,5-4 0 0 0,3-3 0 0 0,-6 5 0 0 0,0 1 0 0 0,1-2 0 0 0,3-3 0 0 0,3-3 0 0 0,-6 7 0 0 0,-2 1 0 0 0,2-2 0 0 0,3-2 0 0 0,3-4 0 0 0,2-1 0 0 0,2-3 0 0 0,1 0 0 0 0,0-2 0 0 0,1 1 0 0 0,0-1 0 0 0,0-8 0 0 0,0-2 0 0 0,-9-9 0 0 0,-3 0 0 0 0,-8-6 0 0 0,-1 2 0 0 0,-5-4 0 0 0,-7-5 0 0 0,-7-6 0 0 0,-13 3 0 0 0,-7 9-16383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4:12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15901 13435 16383 0 0,'9'0'0'0'0,"2"-9"0"0"0,9-2 0 0 0,9 0 0 0 0,-1-6 0 0 0,4-1 0 0 0,5 3 0 0 0,5 4 0 0 0,-5-4 0 0 0,0-1 0 0 0,2 4 0 0 0,3 3 0 0 0,3 3 0 0 0,3 3 0 0 0,1 2 0 0 0,1 0 0 0 0,1 2 0 0 0,-9 8 0 0 0,-2 3 0 0 0,-9 8 0 0 0,0 1 0 0 0,-6-4-16383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3:5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10038 11509 16383 0 0,'5'0'0'0'0,"16"-5"0"0"0,18-6 0 0 0,18-6 0 0 0,18-10 0 0 0,6 0 0 0 0,-7 4 0 0 0,0 6 0 0 0,-9 6 0 0 0,-10 5 0 0 0,-5 4 0 0 0,-7 1 0 0 0,-5 2 0 0 0,-4 0 0 0 0,-4 0 0 0 0,-2 0 0 0 0,0 0 0 0 0,-1 0 0 0 0,0-1 0 0 0,0 0 0 0 0,1 0 0 0 0,-1 0 0 0 0,1 0 0 0 0,1 0 0 0 0,-1 0 0 0 0,5 0 0 0 0,1 0 0 0 0,6 0 0 0 0,-1 0 0 0 0,-1 0 0 0 0,-3 0 0 0 0,-2 0 0 0 0,-2 0 0 0 0,-2 0 0 0 0,5 0 0 0 0,5 0 0 0 0,6 0 0 0 0,0 0 0 0 0,-3 0 0 0 0,1 0 0 0 0,3 0 0 0 0,-1 0 0 0 0,-4 0 0 0 0,0 0 0 0 0,-1 0 0 0 0,-3 0 0 0 0,-3 0 0 0 0,-2 0 0 0 0,-3 0 0 0 0,0 0 0 0 0,-6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3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11456 10456 16383 0 0,'0'5'0'0'0,"0"11"0"0"0,0 17 0 0 0,0 13 0 0 0,0 8 0 0 0,0 9 0 0 0,0-1 0 0 0,0 3 0 0 0,0-4 0 0 0,0-4 0 0 0,0-1 0 0 0,0-6 0 0 0,0-6 0 0 0,0-1 0 0 0,0-4 0 0 0,0 2 0 0 0,0-1 0 0 0,0 1 0 0 0,0 5 0 0 0,0 2 0 0 0,0 0 0 0 0,0-5 0 0 0,0-4 0 0 0,0 0 0 0 0,0-1 0 0 0,0 7 0 0 0,0 1 0 0 0,0 6 0 0 0,0 0 0 0 0,0-4 0 0 0,0-6 0 0 0,0-5 0 0 0,0-4 0 0 0,0-3 0 0 0,0-1 0 0 0,0 8 0 0 0,0 8 0 0 0,0 0 0 0 0,0 3 0 0 0,0-2 0 0 0,0-4 0 0 0,0-5 0 0 0,0-3 0 0 0,0-3 0 0 0,0-7-16383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3:56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11621 10520 16383 0 0,'0'5'0'0'0,"10"6"0"0"0,7 11 0 0 0,7 11 0 0 0,7 10 0 0 0,5-2 0 0 0,5 5 0 0 0,0-4 0 0 0,4 0 0 0 0,-3-2 0 0 0,-2-4 0 0 0,1-2 0 0 0,-6-3 0 0 0,0 3 0 0 0,-1-4 0 0 0,-6-2 0 0 0,-3-2 0 0 0,4 1 0 0 0,2-1 0 0 0,0 1 0 0 0,-1-5 0 0 0,1 0 0 0 0,3-1 0 0 0,2 3 0 0 0,-2-4 0 0 0,0-5 0 0 0,-3-5 0 0 0,0 0 0 0 0,-2-1 0 0 0,-1-2 0 0 0,1-3 0 0 0,-6 3 0 0 0,-2 6 0 0 0,6 0 0 0 0,-2 2 0 0 0,-1-1 0 0 0,1-2 0 0 0,0-4 0 0 0,-3 1 0 0 0,-11 14 0 0 0,-12 8 0 0 0,-10 8 0 0 0,-18 8 0 0 0,-14-6 0 0 0,-13 1 0 0 0,-3-2 0 0 0,0 2 0 0 0,-1 3 0 0 0,2-1 0 0 0,0-4 0 0 0,10-3 0 0 0,4-3 0 0 0,4-3 0 0 0,0-2 0 0 0,1-6 0 0 0,8-1 0 0 0,-1-6 0 0 0,1 1 0 0 0,5 1 0 0 0,-2-2 0 0 0,-7 5 0 0 0,-6 5 0 0 0,-1-2 0 0 0,-3-1 0 0 0,-4 0 0 0 0,2 2 0 0 0,4-4 0 0 0,0 0 0 0 0,2 0 0 0 0,4 3 0 0 0,3-4 0 0 0,2-5 0 0 0,3 4 0 0 0,0 0 0 0 0,6 0 0 0 0,2-2 0 0 0,4-4-16383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3:5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12706 10964 16383 0 0,'-5'0'0'0'0,"-6"0"0"0"0,-11 5 0 0 0,-12 6 0 0 0,-4 2 0 0 0,4 3 0 0 0,3-2 0 0 0,2 3 0 0 0,6 2 0 0 0,2-1 0 0 0,5 0 0 0 0,0-2 0 0 0,2 1 0 0 0,5 1 0 0 0,3 4 0 0 0,-2 2 0 0 0,0 2 0 0 0,2 2 0 0 0,1 0 0 0 0,3 1 0 0 0,0-1 0 0 0,1 1 0 0 0,1 0 0 0 0,1-1 0 0 0,4 1 0 0 0,6-1 0 0 0,2 0 0 0 0,3 1 0 0 0,4-1 0 0 0,3 0 0 0 0,2 0 0 0 0,3 0 0 0 0,0-4 0 0 0,1-7 0 0 0,0-6 0 0 0,-1-5 0 0 0,1-4 0 0 0,5-1 0 0 0,0-2 0 0 0,1 0 0 0 0,-7-5 0 0 0,-2-2 0 0 0,-2-3 0 0 0,-4-6 0 0 0,3-9 0 0 0,3 0 0 0 0,-2 5-16383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3:58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12881 11197 16383 0 0,'0'-5'0'0'0,"0"-6"0"0"0,0-6 0 0 0,-5-6 0 0 0,-6-2 0 0 0,-6-3 0 0 0,-1-1 0 0 0,-1 4 0 0 0,-3 2 0 0 0,-2 0 0 0 0,-2-1 0 0 0,4 8 0 0 0,5 12 0 0 0,5 12 0 0 0,11 3 0 0 0,4 6 0 0 0,2 4 0 0 0,6-1 0 0 0,4-4 0 0 0,1 0 0 0 0,-3 2 0 0 0,2-2 0 0 0,-3 6 0 0 0,2 8 0 0 0,-1 5 0 0 0,-3 1 0 0 0,-3-1 0 0 0,-3-2 0 0 0,-2-2 0 0 0,-2 0 0 0 0,0-2 0 0 0,-1-1 0 0 0,1 1 0 0 0,-1-1 0 0 0,1-1 0 0 0,0 1 0 0 0,-1 0 0 0 0,1 0 0 0 0,0 1 0 0 0,0-1 0 0 0,0 0 0 0 0,0 0 0 0 0,0 0 0 0 0,0-4-16383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4:0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12853 11268 16383 0 0,'5'0'0'0'0,"11"0"0"0"0,13-5 0 0 0,5-1 0 0 0,-2-5 0 0 0,-2 0 0 0 0,-1 1 0 0 0,-2 3 0 0 0,-4-2 0 0 0,-2 0 0 0 0,1 2 0 0 0,-4-3 0 0 0,0 0 0 0 0,2 2 0 0 0,2 3 0 0 0,2 1 0 0 0,2 2 0 0 0,2 1 0 0 0,0 1 0 0 0,0 1 0 0 0,1-1 0 0 0,4 1 0 0 0,2-1 0 0 0,5 0 0 0 0,4 0 0 0 0,5 0 0 0 0,13 0 0 0 0,21 0 0 0 0,14 0 0 0 0,1 0 0 0 0,3 0 0 0 0,-2 0 0 0 0,-7 0 0 0 0,-15 0 0 0 0,-16 0 0 0 0,-13 0 0 0 0,-11 0 0 0 0,-6 0 0 0 0,-3 0 0 0 0,-3 0 0 0 0,0 0 0 0 0,1 0 0 0 0,5 0 0 0 0,2 0 0 0 0,0 0 0 0 0,0 0 0 0 0,-1 0 0 0 0,-2 0 0 0 0,0 0 0 0 0,-2 0 0 0 0,-4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4:05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11477 11524 16383 0 0,'0'-5'0'0'0,"-5"-6"0"0"0,-6-7 0 0 0,-6-4 0 0 0,-1-4 0 0 0,4-1 0 0 0,-2 2 0 0 0,-2 7 0 0 0,2 1 0 0 0,4-1 0 0 0,-2 2 0 0 0,3 0 0 0 0,-3-4 0 0 0,-3-1 0 0 0,1-4 0 0 0,-1-1 0 0 0,-3-1 0 0 0,2-2 0 0 0,0 1 0 0 0,-3 4 0 0 0,-2 1 0 0 0,3 6-16383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4:07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11534 11345 16383 0 0,'0'5'0'0'0,"0"6"0"0"0,0 7 0 0 0,-5 4 0 0 0,-1 8 0 0 0,-5 0 0 0 0,-10 3 0 0 0,-15 11 0 0 0,-8 3 0 0 0,0-2 0 0 0,3-4 0 0 0,8-3 0 0 0,4-10 0 0 0,8-3 0 0 0,3-7 0 0 0,-2-6 0 0 0,4 0 0 0 0,0-3 0 0 0,-3-2 0 0 0,-2 2 0 0 0,1 4 0 0 0,1 6 0 0 0,-3-2 0 0 0,4-3-16383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3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11404 13917 16383 0 0,'8'0'0'0'0,"12"0"0"0"0,11 0 0 0 0,9 0 0 0 0,5 0 0 0 0,-4 9 0 0 0,0 2 0 0 0,1 0 0 0 0,1-2 0 0 0,3-3 0 0 0,2-2 0 0 0,1-2 0 0 0,2-1 0 0 0,-1-1 0 0 0,1-1 0 0 0,0 1 0 0 0,-1-1 0 0 0,1 1 0 0 0,0 0 0 0 0,-1 0 0 0 0,1-1 0 0 0,-1 1 0 0 0,1 0 0 0 0,-1 0 0 0 0,0 0 0 0 0,1 0 0 0 0,-1 0 0 0 0,0 0 0 0 0,1 0 0 0 0,-1 0 0 0 0,1 0 0 0 0,-1 0 0 0 0,0 0 0 0 0,1 0 0 0 0,-1 0 0 0 0,1 0 0 0 0,-1 0 0 0 0,0 0 0 0 0,1 0 0 0 0,-1 0 0 0 0,1 0 0 0 0,-1 0 0 0 0,-8 9 0 0 0,-3 2 0 0 0,0 0 0 0 0,3-2 0 0 0,2-3 0 0 0,3-2 0 0 0,1-2 0 0 0,2-1 0 0 0,0-1 0 0 0,1 0 0 0 0,0-1 0 0 0,-1 1 0 0 0,1-1 0 0 0,0 1 0 0 0,0 0 0 0 0,-1 0 0 0 0,-8 8 0 0 0,-3 4 0 0 0,0-1 0 0 0,3-3 0 0 0,2-1 0 0 0,3-3 0 0 0,1-2 0 0 0,2-2 0 0 0,0 0 0 0 0,1 0 0 0 0,0 0 0 0 0,-1-1 0 0 0,1 1 0 0 0,0-1 0 0 0,-1 1 0 0 0,1 0 0 0 0,-1 0 0 0 0,1 0 0 0 0,-1 0 0 0 0,-8-8 0 0 0,-3-4 0 0 0,0 1 0 0 0,-5 3-16383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4:09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14418 11297 16383 0 0,'0'-5'0'0'0,"-5"-6"0"0"0,-6-1 0 0 0,-1-4 0 0 0,-4 1 0 0 0,-4-1 0 0 0,2-4 0 0 0,-1-2 0 0 0,-7-3 0 0 0,-9-11 0 0 0,2-5 0 0 0,2 6 0 0 0,6 2 0 0 0,7 4 0 0 0,2 0 0 0 0,-1 2 0 0 0,2 0 0 0 0,4 0 0 0 0,4-1 0 0 0,-2 0 0 0 0,-5 5 0 0 0,-3 6 0 0 0,0 2 0 0 0,3-2 0 0 0,4 2-16383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04:0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14387 11176 16383 0 0,'-10'0'0'0'0,"-12"14"0"0"0,-18 15 0 0 0,-6 2 0 0 0,0-4 0 0 0,8-2 0 0 0,0 0 0 0 0,2-5 0 0 0,8 0 0 0 0,-2 0 0 0 0,0 2 0 0 0,0 3 0 0 0,0-4 0 0 0,6 0 0 0 0,1-4 0 0 0,1-5 0 0 0,3 0 0 0 0,1-1 0 0 0,3-3-16383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35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12991 12991 16383 0 0,'9'0'0'0'0,"2"9"0"0"0,8 2 0 0 0,2 8 0 0 0,4 2 0 0 0,-1 4 0 0 0,4-1 0 0 0,-3 4 0 0 0,-6 5 0 0 0,3-2 0 0 0,5-7 0 0 0,0 1 0 0 0,2-3 0 0 0,-3 2 0 0 0,-6 7 0 0 0,2-3 0 0 0,-2 3 0 0 0,-6 4 0 0 0,5-3 0 0 0,-2 1 0 0 0,5-5 0 0 0,-1 2 0 0 0,-4 4 0 0 0,3-4 0 0 0,-1 1 0 0 0,4-4 0 0 0,-1 2 0 0 0,-5 4 0 0 0,-5 6 0 0 0,4-5 0 0 0,-1 2 0 0 0,-3 2 0 0 0,5-5 0 0 0,0 1 0 0 0,-3 2 0 0 0,4-4 0 0 0,0 1 0 0 0,-4 3 0 0 0,-4 4 0 0 0,-3 4 0 0 0,-4 3 0 0 0,7-6 0 0 0,2-2 0 0 0,-2 1 0 0 0,-2 2 0 0 0,-3 3 0 0 0,-2 2 0 0 0,-1 2 0 0 0,-1 1 0 0 0,-2 1 0 0 0,1-1 0 0 0,0 1 0 0 0,-1 0 0 0 0,1 0 0 0 0,0 0 0 0 0,-1-1 0 0 0,1 1 0 0 0,0-1 0 0 0,-8-8 0 0 0,-4-3 0 0 0,2 0 0 0 0,1 3 0 0 0,-6-6 0 0 0,0-1 0 0 0,2 2 0 0 0,-5-5 0 0 0,0 1 0 0 0,-5-5 0 0 0,1 0 0 0 0,-4-3 0 0 0,3 1 0 0 0,4 6 0 0 0,-2-3 0 0 0,2 2 0 0 0,-5-3 0 0 0,3 0 0 0 0,-5-3 0 0 0,3 3 0 0 0,-3-5 0 0 0,2 4 0 0 0,-3-3 0 0 0,3 2 0 0 0,-3-3 0 0 0,3 4 0 0 0,6-3-16383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38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12991 13016 16383 0 0,'9'0'0'0'0,"2"-9"0"0"0,8-2 0 0 0,10 0 0 0 0,8 2 0 0 0,7 3 0 0 0,4 2 0 0 0,2 2 0 0 0,2 1 0 0 0,0 1 0 0 0,-8 9 0 0 0,-4 3 0 0 0,0 0 0 0 0,3-3 0 0 0,1-3 0 0 0,-6 7 0 0 0,-1 0 0 0 0,2-1 0 0 0,2-3 0 0 0,-5 5 0 0 0,0 1 0 0 0,2-2 0 0 0,-6 4 0 0 0,1 1 0 0 0,4-4 0 0 0,-6 5 0 0 0,2-1 0 0 0,3-4 0 0 0,-5 5 0 0 0,2-2 0 0 0,3-2 0 0 0,-4 3 0 0 0,1 0 0 0 0,3-4 0 0 0,-4 5 0 0 0,0-2 0 0 0,5-2 0 0 0,3-5 0 0 0,-4 4 0 0 0,-1 1 0 0 0,4-3 0 0 0,-6 6 0 0 0,0-1 0 0 0,3-3 0 0 0,-4 4 0 0 0,1 0 0 0 0,-6 5 0 0 0,2-2 0 0 0,-4 5 0 0 0,2-2 0 0 0,-4 3 0 0 0,3-3 0 0 0,-3 3 0 0 0,4-3 0 0 0,-4 3 0 0 0,4-3 0 0 0,-4 3 0 0 0,4-4 0 0 0,-3 4 0 0 0,2-3 0 0 0,-2 2 0 0 0,-6 7 0 0 0,-5 5 0 0 0,3-4 0 0 0,-2 2 0 0 0,-2 2 0 0 0,-3 4 0 0 0,5-5 0 0 0,0-1 0 0 0,-2 3 0 0 0,-4 2 0 0 0,-2 4 0 0 0,-3 2 0 0 0,-1 2 0 0 0,-2 1 0 0 0,0 1 0 0 0,-1 0 0 0 0,0 0 0 0 0,-8-9 0 0 0,-3-2 0 0 0,1 0 0 0 0,2 1 0 0 0,-5-5 0 0 0,-2-1 0 0 0,-5-6 0 0 0,0 0 0 0 0,-5-4 0 0 0,3 2 0 0 0,-5-4 0 0 0,4 3 0 0 0,-3-3 0 0 0,2 3 0 0 0,-2-3 0 0 0,3 4 0 0 0,-2-3 0 0 0,2 2 0 0 0,-3-2 0 0 0,3 3 0 0 0,-2-4 0 0 0,2 4 0 0 0,-3-3 0 0 0,4 3 0 0 0,-4-4 0 0 0,3 4 0 0 0,-2-3 0 0 0,2 2 0 0 0,-3-2 0 0 0,-5-6 0 0 0,3 3 0 0 0,-3-2 0 0 0,4 4 0 0 0,-1-2 0 0 0,-4-4 0 0 0,2 3 0 0 0,-1-2 0 0 0,-3-3 0 0 0,3 3 0 0 0,-1 0 0 0 0,-4-4 0 0 0,5 4 0 0 0,0 0 0 0 0,-5-4 0 0 0,-3-4 0 0 0,4 5 0 0 0,0-1 0 0 0,-2-2 0 0 0,-3-3 0 0 0,-4-3 0 0 0,-3-3 0 0 0,8 7 0 0 0,1 1 0 0 0,-1 0 0 0 0,-2-3 0 0 0,-3-2 0 0 0,-2-3 0 0 0,7-1-16383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43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14102 13650 16383 0 0,'9'0'0'0'0,"11"0"0"0"0,11 0 0 0 0,8 0 0 0 0,7 0 0 0 0,4 0 0 0 0,2 0 0 0 0,0 0 0 0 0,1 0 0 0 0,-1 0 0 0 0,0 0 0 0 0,-1 0 0 0 0,0 0 0 0 0,-1 0 0 0 0,1 0 0 0 0,-1 0 0 0 0,0 0 0 0 0,1 0 0 0 0,-9 8 0 0 0,-4 4 0 0 0,2-1 0 0 0,2-3 0 0 0,2-1 0 0 0,2-4 0 0 0,3 0 0 0 0,0-3 0 0 0,2 0 0 0 0,-1 0 0 0 0,1-1 0 0 0,0 1 0 0 0,0 0 0 0 0,0-1 0 0 0,-1 1 0 0 0,1 0 0 0 0,-1 0 0 0 0,-8-9 0 0 0,-3-2 0 0 0,0 0 0 0 0,3 3 0 0 0,2 1 0 0 0,3 3 0 0 0,1 2 0 0 0,2 2 0 0 0,-9-9 0 0 0,-1-2 0 0 0,0 1 0 0 0,2 1 0 0 0,2 3 0 0 0,-5 3-16383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43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10478 13719 16383 0 0,'0'-8'0'0'0,"0"-12"0"0"0,0-11 0 0 0,8 0 0 0 0,3-3 0 0 0,0-5 0 0 0,7 4 0 0 0,-1 0 0 0 0,-2-3 0 0 0,4 6 0 0 0,0-2 0 0 0,-4-2 0 0 0,4 4 0 0 0,-1-1 0 0 0,-4-3 0 0 0,5 4 0 0 0,-2 0 0 0 0,-3-4 0 0 0,5 4 0 0 0,-2-1 0 0 0,6 6 0 0 0,-1-2 0 0 0,-5-5 0 0 0,-5-4 0 0 0,4 4 0 0 0,-1-2 0 0 0,-3-2 0 0 0,-3-3 0 0 0,5 4 0 0 0,1 1 0 0 0,5 6 0 0 0,0 17 0 0 0,-3 20 0 0 0,-5 16 0 0 0,4 5 0 0 0,0 6 0 0 0,-4 5 0 0 0,-3 6 0 0 0,-3 3 0 0 0,5-7 0 0 0,2-1 0 0 0,-2 1 0 0 0,-3 2 0 0 0,6 2 0 0 0,1 2 0 0 0,-3 2 0 0 0,-3 1 0 0 0,6-8 0 0 0,0-3 0 0 0,-3 1 0 0 0,-3 2 0 0 0,-3 3 0 0 0,6-7 0 0 0,1-1 0 0 0,-2 2 0 0 0,-3 2 0 0 0,-2 4 0 0 0,6-7 0 0 0,-8-9 0 0 0,-4-10-16383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44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10583 13095 16383 0 0,'0'-8'0'0'0,"9"-4"0"0"0,11 2 0 0 0,11 1 0 0 0,8 3 0 0 0,7 2 0 0 0,4 2 0 0 0,2 1 0 0 0,0 1 0 0 0,1 0 0 0 0,-1 1 0 0 0,-9-1-16383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44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10795 13626 16383 0 0,'0'9'0'0'0,"0"11"0"0"0,0 10 0 0 0,0 10 0 0 0,9-3 0 0 0,2 2 0 0 0,0 1 0 0 0,-2 4 0 0 0,-3 3 0 0 0,-2 1 0 0 0,-2 2 0 0 0,-1 0 0 0 0,-1 1 0 0 0,-1 0 0 0 0,1 0 0 0 0,8-9 0 0 0,3-3 0 0 0,-1 1 0 0 0,-1 2 0 0 0,-3 2 0 0 0,-2 3 0 0 0,-2 1 0 0 0,-1-7-16383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2:13:4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10867 13748 16383 0 0,'0'-9'0'0'0,"0"-11"0"0"0,8-2 0 0 0,4-6 0 0 0,7 2 0 0 0,1-4 0 0 0,6 4 0 0 0,-2-3 0 0 0,4 5 0 0 0,5 5 0 0 0,6 6 0 0 0,5 6 0 0 0,4 3 0 0 0,-7 12 0 0 0,-2 4 0 0 0,-7 8 0 0 0,0 2 0 0 0,-7 4 0 0 0,2-1 0 0 0,-3 4 0 0 0,1-4 0 0 0,-2 3 0 0 0,-5 5 0 0 0,-7 5 0 0 0,-4 6 0 0 0,-3 3 0 0 0,-3 2 0 0 0,-10-7 0 0 0,-12-10 0 0 0,-3-3 0 0 0,-5-6 0 0 0,-7-7 0 0 0,-5-6 0 0 0,-5-5 0 0 0,14-3 0 0 0,22-2 0 0 0,20-1 0 0 0,17 0 0 0 0,5 8 0 0 0,5 4 0 0 0,-4 7 0 0 0,1 2 0 0 0,-5 5 0 0 0,1-1 0 0 0,-5 4 0 0 0,2-3 0 0 0,-3 3 0 0 0,-6 5 0 0 0,2-3 0 0 0,-1 2 0 0 0,-5 4 0 0 0,4-4 0 0 0,-1 1 0 0 0,-3 4 0 0 0,-5 4 0 0 0,-3 3 0 0 0,-3 3 0 0 0,-10-6 0 0 0,-4-2 0 0 0,-9-7 0 0 0,-10-10 0 0 0,1 1 0 0 0,-4-4 0 0 0,-4-6 0 0 0,-5-4 0 0 0,5 5 0 0 0,0-1 0 0 0,-3-1 0 0 0,-2-4 0 0 0,-3-3 0 0 0,-2-2 0 0 0,-2-2 0 0 0,-2-9 0 0 0,1-4 0 0 0,7-8 0 0 0,4-1 0 0 0,7-5 0 0 0,2 2 0 0 0,5-4 0 0 0,-2 3 0 0 0,4-3 0 0 0,6-5 0 0 0,-2 3 0 0 0,1-2 0 0 0,4-4 0 0 0,4 4-16383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5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6.png"/><Relationship Id="rId19" Type="http://schemas.openxmlformats.org/officeDocument/2006/relationships/customXml" Target="../ink/ink9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9.png"/><Relationship Id="rId18" Type="http://schemas.openxmlformats.org/officeDocument/2006/relationships/customXml" Target="../ink/ink20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17.xml"/><Relationship Id="rId17" Type="http://schemas.openxmlformats.org/officeDocument/2006/relationships/image" Target="../media/image31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16.xml"/><Relationship Id="rId19" Type="http://schemas.openxmlformats.org/officeDocument/2006/relationships/image" Target="../media/image32.png"/><Relationship Id="rId4" Type="http://schemas.openxmlformats.org/officeDocument/2006/relationships/customXml" Target="../ink/ink13.xml"/><Relationship Id="rId9" Type="http://schemas.openxmlformats.org/officeDocument/2006/relationships/image" Target="../media/image27.png"/><Relationship Id="rId1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0BB87-79ED-4A25-844D-A44E44D92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Boolean Conditions and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BS1220 Workshop 2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AB5-0533-4EA3-A5D4-8CF6255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000" cy="1524000"/>
          </a:xfrm>
        </p:spPr>
        <p:txBody>
          <a:bodyPr/>
          <a:lstStyle/>
          <a:p>
            <a:r>
              <a:rPr lang="en-GB"/>
              <a:t>Group A – </a:t>
            </a:r>
            <a:r>
              <a:rPr lang="en-GB">
                <a:ea typeface="+mj-lt"/>
                <a:cs typeface="+mj-lt"/>
              </a:rPr>
              <a:t>Greater Than</a:t>
            </a:r>
            <a:r>
              <a:rPr lang="en-GB"/>
              <a:t> (&gt;)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2B5FA-B6DA-4508-AD3F-46B9EB90F6A6}"/>
              </a:ext>
            </a:extLst>
          </p:cNvPr>
          <p:cNvSpPr txBox="1"/>
          <p:nvPr/>
        </p:nvSpPr>
        <p:spPr>
          <a:xfrm>
            <a:off x="181154" y="1949570"/>
            <a:ext cx="5403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Greater than is a simple function that checks if one of the value is greater than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A1BE-3824-4329-BA80-07C104AAC3EF}"/>
              </a:ext>
            </a:extLst>
          </p:cNvPr>
          <p:cNvSpPr txBox="1"/>
          <p:nvPr/>
        </p:nvSpPr>
        <p:spPr>
          <a:xfrm>
            <a:off x="180640" y="2660518"/>
            <a:ext cx="35864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Example: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If x = 4, y =7</a:t>
            </a:r>
          </a:p>
          <a:p>
            <a:endParaRPr lang="en-US">
              <a:latin typeface="Calibri" panose="020F0502020204030204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print("x &gt; y:", x &gt; y)</a:t>
            </a:r>
          </a:p>
          <a:p>
            <a:endParaRPr lang="en-US" b="1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This would produce the answer of "False" as 4 is not greater than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1F67-177F-42A4-A9F4-9AC3CA598D01}"/>
              </a:ext>
            </a:extLst>
          </p:cNvPr>
          <p:cNvSpPr txBox="1"/>
          <p:nvPr/>
        </p:nvSpPr>
        <p:spPr>
          <a:xfrm>
            <a:off x="4277803" y="2854446"/>
            <a:ext cx="43822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Benefits of Boolean:</a:t>
            </a:r>
          </a:p>
          <a:p>
            <a:r>
              <a:rPr lang="en-US">
                <a:cs typeface="Calibri"/>
              </a:rPr>
              <a:t>Boolean can save time by refining a search to cast a larger or small web for  searching,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 looking only for academic papers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F5259-E474-4C89-A198-6B8DB2F16FE7}"/>
              </a:ext>
            </a:extLst>
          </p:cNvPr>
          <p:cNvSpPr txBox="1"/>
          <p:nvPr/>
        </p:nvSpPr>
        <p:spPr>
          <a:xfrm>
            <a:off x="4277802" y="419153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Disadvantages of Boolean:</a:t>
            </a:r>
          </a:p>
          <a:p>
            <a:endParaRPr lang="en-US">
              <a:cs typeface="Calibri"/>
            </a:endParaRP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337C0EE2-E8B9-466C-B966-93306A8F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68" b="-169"/>
          <a:stretch/>
        </p:blipFill>
        <p:spPr>
          <a:xfrm>
            <a:off x="6827937" y="817035"/>
            <a:ext cx="4180009" cy="2025965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BA6281-3006-45B9-934F-28C075A1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" y="4571869"/>
            <a:ext cx="3995802" cy="1251890"/>
          </a:xfrm>
          <a:prstGeom prst="rect">
            <a:avLst/>
          </a:prstGeom>
        </p:spPr>
      </p:pic>
      <p:pic>
        <p:nvPicPr>
          <p:cNvPr id="12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D50328-1FDB-4CAB-A8BC-9586FA5E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0" y="5822119"/>
            <a:ext cx="4006241" cy="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AB5-0533-4EA3-A5D4-8CF6255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77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b="1"/>
              <a:t>Group B – Less Than (&lt;)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230AC-76BE-4DF2-BD72-AA4A6134732F}"/>
              </a:ext>
            </a:extLst>
          </p:cNvPr>
          <p:cNvSpPr txBox="1"/>
          <p:nvPr/>
        </p:nvSpPr>
        <p:spPr>
          <a:xfrm>
            <a:off x="172169" y="1161151"/>
            <a:ext cx="11743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The less than operator compares two values – If value A is less than value B – output TRUE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6F60C-8D24-47D0-AAEF-4BDCDC692719}"/>
              </a:ext>
            </a:extLst>
          </p:cNvPr>
          <p:cNvSpPr txBox="1"/>
          <p:nvPr/>
        </p:nvSpPr>
        <p:spPr>
          <a:xfrm>
            <a:off x="171450" y="1924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61096-552B-4F54-9202-F53DEBF00812}"/>
              </a:ext>
            </a:extLst>
          </p:cNvPr>
          <p:cNvSpPr txBox="1"/>
          <p:nvPr/>
        </p:nvSpPr>
        <p:spPr>
          <a:xfrm>
            <a:off x="549810" y="215598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How the Boolean operator  is used within Python  </a:t>
            </a:r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99E63F-DD1C-4703-B8AF-36AECE143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1" r="275" b="17172"/>
          <a:stretch/>
        </p:blipFill>
        <p:spPr>
          <a:xfrm>
            <a:off x="3586619" y="2111137"/>
            <a:ext cx="5018770" cy="2999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B153F-D783-417E-A5C1-865D00222C28}"/>
              </a:ext>
            </a:extLst>
          </p:cNvPr>
          <p:cNvSpPr txBox="1"/>
          <p:nvPr/>
        </p:nvSpPr>
        <p:spPr>
          <a:xfrm>
            <a:off x="357905" y="49299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Benefits: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86829-F5CD-47A9-B656-DAD3C1D18414}"/>
              </a:ext>
            </a:extLst>
          </p:cNvPr>
          <p:cNvSpPr txBox="1"/>
          <p:nvPr/>
        </p:nvSpPr>
        <p:spPr>
          <a:xfrm>
            <a:off x="9222658" y="178701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How it works: </a:t>
            </a:r>
          </a:p>
          <a:p>
            <a:r>
              <a:rPr lang="en-US" i="1">
                <a:cs typeface="Calibri"/>
              </a:rPr>
              <a:t>The less than operator compares two given integers, this can be used to assess if a number is less than another.</a:t>
            </a:r>
            <a:endParaRPr lang="en-US" i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8C7E8-594A-46C0-B72F-EC07414DEDFD}"/>
              </a:ext>
            </a:extLst>
          </p:cNvPr>
          <p:cNvSpPr txBox="1"/>
          <p:nvPr/>
        </p:nvSpPr>
        <p:spPr>
          <a:xfrm>
            <a:off x="8719027" y="49299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Drawbacks: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1B6D1-A45C-4465-982D-4F1F1CDBB60B}"/>
              </a:ext>
            </a:extLst>
          </p:cNvPr>
          <p:cNvSpPr txBox="1"/>
          <p:nvPr/>
        </p:nvSpPr>
        <p:spPr>
          <a:xfrm>
            <a:off x="8955849" y="5260671"/>
            <a:ext cx="30041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less than value will return false if the two values are equal. This might not be the desired output for this instance.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817DA-0602-477E-99DC-77012601FEC0}"/>
              </a:ext>
            </a:extLst>
          </p:cNvPr>
          <p:cNvSpPr txBox="1"/>
          <p:nvPr/>
        </p:nvSpPr>
        <p:spPr>
          <a:xfrm>
            <a:off x="358588" y="5262282"/>
            <a:ext cx="3110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Allows you to determine whether a value is less than another value</a:t>
            </a: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7E3399CC-BE81-4B2D-B627-272F9CE58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" b="65591"/>
          <a:stretch/>
        </p:blipFill>
        <p:spPr>
          <a:xfrm>
            <a:off x="-4175" y="5767"/>
            <a:ext cx="2419621" cy="1158285"/>
          </a:xfrm>
          <a:prstGeom prst="rect">
            <a:avLst/>
          </a:prstGeom>
        </p:spPr>
      </p:pic>
      <p:pic>
        <p:nvPicPr>
          <p:cNvPr id="14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6627584-F92E-4ADE-A907-F1436746C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23" y="2755794"/>
            <a:ext cx="1271392" cy="1137646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75DA902C-8B39-471F-B165-1BA091A63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161925"/>
            <a:ext cx="1552575" cy="1552575"/>
          </a:xfrm>
          <a:prstGeom prst="rect">
            <a:avLst/>
          </a:prstGeom>
        </p:spPr>
      </p:pic>
      <p:pic>
        <p:nvPicPr>
          <p:cNvPr id="16" name="Picture 16" descr="A picture containing indoor, table, cake, pink&#10;&#10;Description automatically generated">
            <a:extLst>
              <a:ext uri="{FF2B5EF4-FFF2-40B4-BE49-F238E27FC236}">
                <a16:creationId xmlns:a16="http://schemas.microsoft.com/office/drawing/2014/main" id="{D7C61D51-D316-46C7-B413-40CC60E7E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512" y="166994"/>
            <a:ext cx="666751" cy="7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AB5-0533-4EA3-A5D4-8CF6255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000" cy="1524000"/>
          </a:xfrm>
        </p:spPr>
        <p:txBody>
          <a:bodyPr/>
          <a:lstStyle/>
          <a:p>
            <a:r>
              <a:rPr lang="en-GB"/>
              <a:t>Group C – </a:t>
            </a:r>
            <a:r>
              <a:rPr lang="en-GB">
                <a:ea typeface="+mj-lt"/>
                <a:cs typeface="+mj-lt"/>
              </a:rPr>
              <a:t>Equal To</a:t>
            </a:r>
            <a:r>
              <a:rPr lang="en-GB"/>
              <a:t> (==)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D6467-EDAB-4AF0-BA35-1748F16502A4}"/>
              </a:ext>
            </a:extLst>
          </p:cNvPr>
          <p:cNvSpPr txBox="1"/>
          <p:nvPr/>
        </p:nvSpPr>
        <p:spPr>
          <a:xfrm>
            <a:off x="52192" y="1795136"/>
            <a:ext cx="846341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If one number is exactly equal to another.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Used as part of "if" statement, tests whether a is equal to b.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F80823-596B-4A19-8340-754EDB03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16" y="4435307"/>
            <a:ext cx="7951938" cy="1912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973C9-C72F-4801-9F1A-A868FC0B9218}"/>
              </a:ext>
            </a:extLst>
          </p:cNvPr>
          <p:cNvSpPr txBox="1"/>
          <p:nvPr/>
        </p:nvSpPr>
        <p:spPr>
          <a:xfrm>
            <a:off x="10663825" y="58455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Just in case you want a crocodile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xd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464CCCB-8CC9-40AC-A7ED-1602EFC3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934" y="663384"/>
            <a:ext cx="801666" cy="1126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C38F2-42D4-413D-879B-B8B87A120F69}"/>
              </a:ext>
            </a:extLst>
          </p:cNvPr>
          <p:cNvSpPr txBox="1"/>
          <p:nvPr/>
        </p:nvSpPr>
        <p:spPr>
          <a:xfrm>
            <a:off x="308976" y="4588701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isn't however how the CPU compares numbers. The CPU will take one number and subtract the other looking for a result of 0 if they are the same</a:t>
            </a:r>
          </a:p>
        </p:txBody>
      </p:sp>
      <p:pic>
        <p:nvPicPr>
          <p:cNvPr id="8" name="Picture 8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955B5BA3-FE6C-42AF-B565-C9C71D02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49" y="2073425"/>
            <a:ext cx="4308952" cy="2199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44F0E-0A9E-4219-A50E-A5DA70FF7CB9}"/>
              </a:ext>
            </a:extLst>
          </p:cNvPr>
          <p:cNvSpPr txBox="1"/>
          <p:nvPr/>
        </p:nvSpPr>
        <p:spPr>
          <a:xfrm>
            <a:off x="308975" y="283505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Will equate to a false outcome if a string is stated as well as integer.</a:t>
            </a:r>
          </a:p>
        </p:txBody>
      </p:sp>
    </p:spTree>
    <p:extLst>
      <p:ext uri="{BB962C8B-B14F-4D97-AF65-F5344CB8AC3E}">
        <p14:creationId xmlns:p14="http://schemas.microsoft.com/office/powerpoint/2010/main" val="156088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AB5-0533-4EA3-A5D4-8CF6255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000" cy="1524000"/>
          </a:xfrm>
        </p:spPr>
        <p:txBody>
          <a:bodyPr/>
          <a:lstStyle/>
          <a:p>
            <a:r>
              <a:rPr lang="en-GB"/>
              <a:t>Group D – AND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65BDF9-B103-4BE1-B5F5-0C72D9A3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31316"/>
              </p:ext>
            </p:extLst>
          </p:nvPr>
        </p:nvGraphicFramePr>
        <p:xfrm>
          <a:off x="748862" y="2850931"/>
          <a:ext cx="3489528" cy="310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6">
                  <a:extLst>
                    <a:ext uri="{9D8B030D-6E8A-4147-A177-3AD203B41FA5}">
                      <a16:colId xmlns:a16="http://schemas.microsoft.com/office/drawing/2014/main" val="1356372272"/>
                    </a:ext>
                  </a:extLst>
                </a:gridCol>
                <a:gridCol w="1163176">
                  <a:extLst>
                    <a:ext uri="{9D8B030D-6E8A-4147-A177-3AD203B41FA5}">
                      <a16:colId xmlns:a16="http://schemas.microsoft.com/office/drawing/2014/main" val="624146240"/>
                    </a:ext>
                  </a:extLst>
                </a:gridCol>
                <a:gridCol w="1163176">
                  <a:extLst>
                    <a:ext uri="{9D8B030D-6E8A-4147-A177-3AD203B41FA5}">
                      <a16:colId xmlns:a16="http://schemas.microsoft.com/office/drawing/2014/main" val="4194755099"/>
                    </a:ext>
                  </a:extLst>
                </a:gridCol>
              </a:tblGrid>
              <a:tr h="620509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79684"/>
                  </a:ext>
                </a:extLst>
              </a:tr>
              <a:tr h="62050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53279"/>
                  </a:ext>
                </a:extLst>
              </a:tr>
              <a:tr h="62050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31674"/>
                  </a:ext>
                </a:extLst>
              </a:tr>
              <a:tr h="62050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07651"/>
                  </a:ext>
                </a:extLst>
              </a:tr>
              <a:tr h="62050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77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6ABD5C-00EC-44C2-93E2-EF2522241BE5}"/>
              </a:ext>
            </a:extLst>
          </p:cNvPr>
          <p:cNvSpPr txBox="1"/>
          <p:nvPr/>
        </p:nvSpPr>
        <p:spPr>
          <a:xfrm>
            <a:off x="677917" y="22676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 A AND B =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755EE-9A1A-4AB9-B562-A0C6D94DD8AA}"/>
              </a:ext>
            </a:extLst>
          </p:cNvPr>
          <p:cNvSpPr txBox="1"/>
          <p:nvPr/>
        </p:nvSpPr>
        <p:spPr>
          <a:xfrm>
            <a:off x="4687981" y="3149040"/>
            <a:ext cx="69604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Both conditions must be true for output to be true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Useful when you need to recognise when 2 specific items are both true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Python: 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>
                <a:latin typeface="Courier New"/>
                <a:cs typeface="Calibri"/>
              </a:rPr>
              <a:t>"if A == 1 AND B == 2:</a:t>
            </a:r>
          </a:p>
          <a:p>
            <a:pPr lvl="3"/>
            <a:r>
              <a:rPr lang="en-US">
                <a:latin typeface="Courier New"/>
                <a:cs typeface="Calibri"/>
              </a:rPr>
              <a:t>     Do something"</a:t>
            </a:r>
          </a:p>
        </p:txBody>
      </p:sp>
      <p:pic>
        <p:nvPicPr>
          <p:cNvPr id="7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1497F654-7099-45BF-A454-9C8E145DD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71" r="68663"/>
          <a:stretch/>
        </p:blipFill>
        <p:spPr>
          <a:xfrm>
            <a:off x="9609728" y="370350"/>
            <a:ext cx="1931234" cy="25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AB5-0533-4EA3-A5D4-8CF6255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1025"/>
            <a:ext cx="10668000" cy="1524000"/>
          </a:xfrm>
        </p:spPr>
        <p:txBody>
          <a:bodyPr/>
          <a:lstStyle/>
          <a:p>
            <a:r>
              <a:rPr lang="en-GB"/>
              <a:t>Group E – OR</a:t>
            </a: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75061BB5-189A-4968-ACBD-3C207665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6" y="12438"/>
            <a:ext cx="6581954" cy="2678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F483F-1B71-45CF-830F-051F612A8A68}"/>
              </a:ext>
            </a:extLst>
          </p:cNvPr>
          <p:cNvSpPr txBox="1"/>
          <p:nvPr/>
        </p:nvSpPr>
        <p:spPr>
          <a:xfrm>
            <a:off x="95250" y="942975"/>
            <a:ext cx="5553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 either term (or both) is true, it will be in the returned.</a:t>
            </a:r>
            <a:endParaRPr lang="en-US">
              <a:cs typeface="Calibri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32381C9-FE00-42B0-BB55-38D5509F0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30294"/>
              </p:ext>
            </p:extLst>
          </p:nvPr>
        </p:nvGraphicFramePr>
        <p:xfrm>
          <a:off x="258792" y="4298830"/>
          <a:ext cx="38418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04">
                  <a:extLst>
                    <a:ext uri="{9D8B030D-6E8A-4147-A177-3AD203B41FA5}">
                      <a16:colId xmlns:a16="http://schemas.microsoft.com/office/drawing/2014/main" val="3997657444"/>
                    </a:ext>
                  </a:extLst>
                </a:gridCol>
                <a:gridCol w="1280604">
                  <a:extLst>
                    <a:ext uri="{9D8B030D-6E8A-4147-A177-3AD203B41FA5}">
                      <a16:colId xmlns:a16="http://schemas.microsoft.com/office/drawing/2014/main" val="1057743134"/>
                    </a:ext>
                  </a:extLst>
                </a:gridCol>
                <a:gridCol w="1280604">
                  <a:extLst>
                    <a:ext uri="{9D8B030D-6E8A-4147-A177-3AD203B41FA5}">
                      <a16:colId xmlns:a16="http://schemas.microsoft.com/office/drawing/2014/main" val="4169362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 = 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172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644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03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041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903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0C1D07-20BD-4A8A-B58D-8FA3D90F18C8}"/>
              </a:ext>
            </a:extLst>
          </p:cNvPr>
          <p:cNvSpPr txBox="1"/>
          <p:nvPr/>
        </p:nvSpPr>
        <p:spPr>
          <a:xfrm>
            <a:off x="4422476" y="5098211"/>
            <a:ext cx="656757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#python syntax</a:t>
            </a:r>
          </a:p>
          <a:p>
            <a:r>
              <a:rPr lang="en-US">
                <a:latin typeface="Consolas"/>
              </a:rPr>
              <a:t>a = </a:t>
            </a:r>
            <a:r>
              <a:rPr lang="en-US">
                <a:solidFill>
                  <a:srgbClr val="FF0000"/>
                </a:solidFill>
                <a:latin typeface="Consolas"/>
              </a:rPr>
              <a:t>200</a:t>
            </a:r>
            <a:br>
              <a:rPr lang="en-US"/>
            </a:br>
            <a:r>
              <a:rPr lang="en-US">
                <a:latin typeface="Consolas"/>
              </a:rPr>
              <a:t>b = </a:t>
            </a:r>
            <a:r>
              <a:rPr lang="en-US">
                <a:solidFill>
                  <a:srgbClr val="FF0000"/>
                </a:solidFill>
                <a:latin typeface="Consolas"/>
              </a:rPr>
              <a:t>33</a:t>
            </a:r>
            <a:br>
              <a:rPr lang="en-US"/>
            </a:br>
            <a:r>
              <a:rPr lang="en-US">
                <a:latin typeface="Consolas"/>
              </a:rPr>
              <a:t>c = </a:t>
            </a:r>
            <a:r>
              <a:rPr lang="en-US">
                <a:solidFill>
                  <a:srgbClr val="FF0000"/>
                </a:solidFill>
                <a:latin typeface="Consolas"/>
              </a:rPr>
              <a:t>500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/>
              </a:rPr>
              <a:t>if</a:t>
            </a:r>
            <a:r>
              <a:rPr lang="en-US">
                <a:latin typeface="Consolas"/>
              </a:rPr>
              <a:t> a &gt; b </a:t>
            </a:r>
            <a:r>
              <a:rPr lang="en-US">
                <a:highlight>
                  <a:srgbClr val="FFFF00"/>
                </a:highlight>
                <a:latin typeface="Consolas"/>
              </a:rPr>
              <a:t>OR</a:t>
            </a:r>
            <a:r>
              <a:rPr lang="en-US">
                <a:latin typeface="Consolas"/>
              </a:rPr>
              <a:t> a &gt; c:</a:t>
            </a:r>
            <a:br>
              <a:rPr lang="en-US"/>
            </a:br>
            <a:r>
              <a:rPr lang="en-US">
                <a:latin typeface="Consolas"/>
              </a:rPr>
              <a:t>  </a:t>
            </a:r>
            <a:r>
              <a:rPr lang="en-US">
                <a:solidFill>
                  <a:srgbClr val="0000CD"/>
                </a:solidFill>
                <a:latin typeface="Consolas"/>
              </a:rPr>
              <a:t>print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A52A2A"/>
                </a:solidFill>
                <a:latin typeface="Consolas"/>
              </a:rPr>
              <a:t>"At least one of the conditions is True"</a:t>
            </a:r>
            <a:r>
              <a:rPr lang="en-US">
                <a:latin typeface="Consolas"/>
              </a:rPr>
              <a:t>)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8F3AC-D7ED-41A7-A188-AA257178A9F9}"/>
              </a:ext>
            </a:extLst>
          </p:cNvPr>
          <p:cNvSpPr txBox="1"/>
          <p:nvPr/>
        </p:nvSpPr>
        <p:spPr>
          <a:xfrm>
            <a:off x="8246853" y="47387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7FBC6A-E510-4562-8B32-0C26FD33D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91339"/>
              </p:ext>
            </p:extLst>
          </p:nvPr>
        </p:nvGraphicFramePr>
        <p:xfrm>
          <a:off x="228600" y="1409700"/>
          <a:ext cx="443501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08">
                  <a:extLst>
                    <a:ext uri="{9D8B030D-6E8A-4147-A177-3AD203B41FA5}">
                      <a16:colId xmlns:a16="http://schemas.microsoft.com/office/drawing/2014/main" val="1883762203"/>
                    </a:ext>
                  </a:extLst>
                </a:gridCol>
                <a:gridCol w="2217508">
                  <a:extLst>
                    <a:ext uri="{9D8B030D-6E8A-4147-A177-3AD203B41FA5}">
                      <a16:colId xmlns:a16="http://schemas.microsoft.com/office/drawing/2014/main" val="2899340046"/>
                    </a:ext>
                  </a:extLst>
                </a:gridCol>
              </a:tblGrid>
              <a:tr h="227134">
                <a:tc>
                  <a:txBody>
                    <a:bodyPr/>
                    <a:lstStyle/>
                    <a:p>
                      <a:r>
                        <a:rPr lang="en-US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87470"/>
                  </a:ext>
                </a:extLst>
              </a:tr>
              <a:tr h="227134">
                <a:tc>
                  <a:txBody>
                    <a:bodyPr/>
                    <a:lstStyle/>
                    <a:p>
                      <a:r>
                        <a:rPr lang="en-US"/>
                        <a:t>Allow for multiple statement condition to be meet in operator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Unable to tell specific info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7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2987AE-C0B7-421A-98AD-52036A7A310D}"/>
                  </a:ext>
                </a:extLst>
              </p14:cNvPr>
              <p14:cNvContentPartPr/>
              <p14:nvPr/>
            </p14:nvContentPartPr>
            <p14:xfrm>
              <a:off x="7347857" y="5370536"/>
              <a:ext cx="1428750" cy="952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2987AE-C0B7-421A-98AD-52036A7A3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9894" y="5351860"/>
                <a:ext cx="1464316" cy="132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54A8C-D9FA-4DCF-A0E0-D0FBDD84F411}"/>
                  </a:ext>
                </a:extLst>
              </p14:cNvPr>
              <p14:cNvContentPartPr/>
              <p14:nvPr/>
            </p14:nvContentPartPr>
            <p14:xfrm>
              <a:off x="7529285" y="5932714"/>
              <a:ext cx="1362075" cy="571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54A8C-D9FA-4DCF-A0E0-D0FBDD84F4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1297" y="5914159"/>
                <a:ext cx="1397692" cy="9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FB4F2-3D57-4070-8862-E00D01241D87}"/>
                  </a:ext>
                </a:extLst>
              </p14:cNvPr>
              <p14:cNvContentPartPr/>
              <p14:nvPr/>
            </p14:nvContentPartPr>
            <p14:xfrm>
              <a:off x="8617856" y="5297713"/>
              <a:ext cx="295275" cy="10191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FB4F2-3D57-4070-8862-E00D01241D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99629" y="5279751"/>
                <a:ext cx="331364" cy="105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AD0150-0EEA-4BEB-9F51-DCEC1BAD931A}"/>
                  </a:ext>
                </a:extLst>
              </p14:cNvPr>
              <p14:cNvContentPartPr/>
              <p14:nvPr/>
            </p14:nvContentPartPr>
            <p14:xfrm>
              <a:off x="8617857" y="5278780"/>
              <a:ext cx="781050" cy="10191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AD0150-0EEA-4BEB-9F51-DCEC1BAD93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99869" y="5260761"/>
                <a:ext cx="816667" cy="1054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F90533-656E-4115-BC8D-D97D08EBC6DC}"/>
                  </a:ext>
                </a:extLst>
              </p14:cNvPr>
              <p14:cNvContentPartPr/>
              <p14:nvPr/>
            </p14:nvContentPartPr>
            <p14:xfrm>
              <a:off x="9379857" y="5715175"/>
              <a:ext cx="800100" cy="381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F90533-656E-4115-BC8D-D97D08EBC6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61788" y="5696680"/>
                <a:ext cx="835877" cy="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153B4A-FD24-42D3-A2F3-02822900F9D6}"/>
                  </a:ext>
                </a:extLst>
              </p14:cNvPr>
              <p14:cNvContentPartPr/>
              <p14:nvPr/>
            </p14:nvContentPartPr>
            <p14:xfrm>
              <a:off x="6894285" y="5089512"/>
              <a:ext cx="276225" cy="39052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153B4A-FD24-42D3-A2F3-02822900F9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76348" y="5071348"/>
                <a:ext cx="311740" cy="42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C18AD1-9192-4886-B09C-9AF5623485EB}"/>
                  </a:ext>
                </a:extLst>
              </p14:cNvPr>
              <p14:cNvContentPartPr/>
              <p14:nvPr/>
            </p14:nvContentPartPr>
            <p14:xfrm>
              <a:off x="6966856" y="5333209"/>
              <a:ext cx="161925" cy="190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C18AD1-9192-4886-B09C-9AF5623485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48784" y="5315237"/>
                <a:ext cx="197708" cy="5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258D93-6F7D-4FE7-BF0A-27D9E393E772}"/>
                  </a:ext>
                </a:extLst>
              </p14:cNvPr>
              <p14:cNvContentPartPr/>
              <p14:nvPr/>
            </p14:nvContentPartPr>
            <p14:xfrm>
              <a:off x="7112000" y="5733142"/>
              <a:ext cx="38100" cy="3429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258D93-6F7D-4FE7-BF0A-27D9E393E7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3683" y="5715114"/>
                <a:ext cx="74368" cy="37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6BB53A-4D36-46E3-8132-1D257E909573}"/>
                  </a:ext>
                </a:extLst>
              </p14:cNvPr>
              <p14:cNvContentPartPr/>
              <p14:nvPr/>
            </p14:nvContentPartPr>
            <p14:xfrm>
              <a:off x="7095860" y="5640748"/>
              <a:ext cx="323850" cy="4953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6BB53A-4D36-46E3-8132-1D257E90957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77968" y="5622658"/>
                <a:ext cx="359277" cy="531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676B99-58F5-4CA2-921E-1EB420C4EB1F}"/>
                  </a:ext>
                </a:extLst>
              </p14:cNvPr>
              <p14:cNvContentPartPr/>
              <p14:nvPr/>
            </p14:nvContentPartPr>
            <p14:xfrm>
              <a:off x="10340179" y="5533570"/>
              <a:ext cx="676275" cy="60007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676B99-58F5-4CA2-921E-1EB420C4EB1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22058" y="5515571"/>
                <a:ext cx="712155" cy="635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865C51-3A11-46D4-B5EB-EB594360B038}"/>
                  </a:ext>
                </a:extLst>
              </p14:cNvPr>
              <p14:cNvContentPartPr/>
              <p14:nvPr/>
            </p14:nvContentPartPr>
            <p14:xfrm>
              <a:off x="10613570" y="5496178"/>
              <a:ext cx="276225" cy="571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865C51-3A11-46D4-B5EB-EB594360B0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95772" y="5477861"/>
                <a:ext cx="311465" cy="9341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8C14BA8-343E-4D2A-926D-3BCC84A8D886}"/>
              </a:ext>
            </a:extLst>
          </p:cNvPr>
          <p:cNvSpPr txBox="1"/>
          <p:nvPr/>
        </p:nvSpPr>
        <p:spPr>
          <a:xfrm>
            <a:off x="8045570" y="353108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OR Statement can be used to SET selected bits when used in a mask without affecting other bits</a:t>
            </a:r>
          </a:p>
        </p:txBody>
      </p:sp>
    </p:spTree>
    <p:extLst>
      <p:ext uri="{BB962C8B-B14F-4D97-AF65-F5344CB8AC3E}">
        <p14:creationId xmlns:p14="http://schemas.microsoft.com/office/powerpoint/2010/main" val="307374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AB5-0533-4EA3-A5D4-8CF62558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8000" cy="1524000"/>
          </a:xfrm>
        </p:spPr>
        <p:txBody>
          <a:bodyPr/>
          <a:lstStyle/>
          <a:p>
            <a:r>
              <a:rPr lang="en-GB"/>
              <a:t>Group F – NOT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0CF35-E623-4210-B148-E600FA24AB95}"/>
              </a:ext>
            </a:extLst>
          </p:cNvPr>
          <p:cNvSpPr txBox="1"/>
          <p:nvPr/>
        </p:nvSpPr>
        <p:spPr>
          <a:xfrm>
            <a:off x="213360" y="1584960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What the Boolean operator is:</a:t>
            </a: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NOT</a:t>
            </a:r>
            <a:r>
              <a:rPr lang="en-US">
                <a:cs typeface="Calibri"/>
              </a:rPr>
              <a:t>, also known as an "inverter" outputs the opposite of the input. For example, input 1 = output 0 and vice versa.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How the Boolean operator / condition works:</a:t>
            </a: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FADD4-CBF3-405B-A6F2-A939FFC180AD}"/>
              </a:ext>
            </a:extLst>
          </p:cNvPr>
          <p:cNvSpPr txBox="1"/>
          <p:nvPr/>
        </p:nvSpPr>
        <p:spPr>
          <a:xfrm>
            <a:off x="8322735" y="688620"/>
            <a:ext cx="322297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Drawbacks of the NOT operator: </a:t>
            </a:r>
          </a:p>
          <a:p>
            <a:r>
              <a:rPr lang="en-US">
                <a:cs typeface="Calibri"/>
              </a:rPr>
              <a:t>If many NOT operators are used together, then it may be difficult for another programmer to read the code.</a:t>
            </a:r>
            <a:endParaRPr lang="en-US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4F85E-785A-4527-9A68-1C8C10563072}"/>
              </a:ext>
            </a:extLst>
          </p:cNvPr>
          <p:cNvSpPr txBox="1"/>
          <p:nvPr/>
        </p:nvSpPr>
        <p:spPr>
          <a:xfrm>
            <a:off x="4200525" y="1521618"/>
            <a:ext cx="2743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 of the Boolean Operator in Practice:</a:t>
            </a:r>
          </a:p>
          <a:p>
            <a:endParaRPr lang="en-US" b="1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"architect" NOT "data architect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57F78A-7507-420A-BAA0-EAC20119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78355"/>
              </p:ext>
            </p:extLst>
          </p:nvPr>
        </p:nvGraphicFramePr>
        <p:xfrm>
          <a:off x="193040" y="4826000"/>
          <a:ext cx="2440940" cy="109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1908491957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480817324"/>
                    </a:ext>
                  </a:extLst>
                </a:gridCol>
              </a:tblGrid>
              <a:tr h="368299"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58896"/>
                  </a:ext>
                </a:extLst>
              </a:tr>
              <a:tr h="338094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68852"/>
                  </a:ext>
                </a:extLst>
              </a:tr>
              <a:tr h="338094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9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AEA242-8B97-4020-8DB4-D594603B34DB}"/>
              </a:ext>
            </a:extLst>
          </p:cNvPr>
          <p:cNvSpPr txBox="1"/>
          <p:nvPr/>
        </p:nvSpPr>
        <p:spPr>
          <a:xfrm>
            <a:off x="8324496" y="2623607"/>
            <a:ext cx="3632200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 is the NOT operator used in Python:</a:t>
            </a:r>
          </a:p>
          <a:p>
            <a:endParaRPr lang="en-US">
              <a:cs typeface="Calibri"/>
            </a:endParaRPr>
          </a:p>
          <a:p>
            <a:r>
              <a:rPr lang="en-US" sz="1400">
                <a:latin typeface="Consolas"/>
                <a:cs typeface="Calibri"/>
              </a:rPr>
              <a:t>condition = </a:t>
            </a:r>
            <a:r>
              <a:rPr lang="en-US" sz="1400" b="1">
                <a:latin typeface="Consolas"/>
                <a:cs typeface="Calibri"/>
              </a:rPr>
              <a:t>True</a:t>
            </a:r>
            <a:br>
              <a:rPr lang="en-US" sz="1400" b="1">
                <a:latin typeface="Consolas"/>
                <a:cs typeface="Calibri"/>
              </a:rPr>
            </a:br>
            <a:br>
              <a:rPr lang="en-US" sz="1400" b="1">
                <a:latin typeface="Consolas"/>
                <a:cs typeface="Calibri"/>
              </a:rPr>
            </a:br>
            <a:r>
              <a:rPr lang="en-US" sz="1400" b="1">
                <a:latin typeface="Consolas"/>
                <a:cs typeface="Calibri"/>
              </a:rPr>
              <a:t>if not </a:t>
            </a:r>
            <a:r>
              <a:rPr lang="en-US" sz="1400">
                <a:latin typeface="Consolas"/>
                <a:cs typeface="Calibri"/>
              </a:rPr>
              <a:t>condition: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    print(</a:t>
            </a:r>
            <a:r>
              <a:rPr lang="en-US" sz="1400" b="1">
                <a:latin typeface="Consolas"/>
                <a:cs typeface="Calibri"/>
              </a:rPr>
              <a:t>"The condition is false"</a:t>
            </a:r>
            <a:r>
              <a:rPr lang="en-US" sz="1400">
                <a:latin typeface="Consolas"/>
                <a:cs typeface="Calibri"/>
              </a:rPr>
              <a:t>)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else: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    print(</a:t>
            </a:r>
            <a:r>
              <a:rPr lang="en-US" sz="1400" b="1">
                <a:latin typeface="Consolas"/>
                <a:cs typeface="Calibri"/>
              </a:rPr>
              <a:t>"The condition is true"</a:t>
            </a:r>
            <a:r>
              <a:rPr lang="en-US" sz="1400">
                <a:latin typeface="Consolas"/>
                <a:cs typeface="Calibri"/>
              </a:rPr>
              <a:t>)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    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number = 5</a:t>
            </a:r>
            <a:br>
              <a:rPr lang="en-US" sz="1400">
                <a:latin typeface="Consolas"/>
                <a:cs typeface="Calibri"/>
              </a:rPr>
            </a:b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if not number == 5: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    print(</a:t>
            </a:r>
            <a:r>
              <a:rPr lang="en-US" sz="1400" b="1">
                <a:latin typeface="Consolas"/>
                <a:cs typeface="Calibri"/>
              </a:rPr>
              <a:t>"The number is not 5"</a:t>
            </a:r>
            <a:r>
              <a:rPr lang="en-US" sz="1400">
                <a:latin typeface="Consolas"/>
                <a:cs typeface="Calibri"/>
              </a:rPr>
              <a:t>)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else:</a:t>
            </a:r>
            <a:br>
              <a:rPr lang="en-US" sz="1400">
                <a:latin typeface="Consolas"/>
                <a:cs typeface="Calibri"/>
              </a:rPr>
            </a:br>
            <a:r>
              <a:rPr lang="en-US" sz="1400">
                <a:latin typeface="Consolas"/>
                <a:cs typeface="Calibri"/>
              </a:rPr>
              <a:t>    print(</a:t>
            </a:r>
            <a:r>
              <a:rPr lang="en-US" sz="1400" b="1">
                <a:latin typeface="Consolas"/>
                <a:cs typeface="Calibri"/>
              </a:rPr>
              <a:t>"The number is 5"</a:t>
            </a:r>
            <a:r>
              <a:rPr lang="en-US" sz="1400">
                <a:latin typeface="Consolas"/>
                <a:cs typeface="Calibri"/>
              </a:rPr>
              <a:t>)</a:t>
            </a:r>
            <a:endParaRPr lang="en-US" sz="1400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7E2A8B-43A7-4405-A63B-D4B68D0A29BA}"/>
                  </a:ext>
                </a:extLst>
              </p14:cNvPr>
              <p14:cNvContentPartPr/>
              <p14:nvPr/>
            </p14:nvContentPartPr>
            <p14:xfrm>
              <a:off x="454659" y="6449642"/>
              <a:ext cx="714375" cy="571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7E2A8B-43A7-4405-A63B-D4B68D0A2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583" y="6430335"/>
                <a:ext cx="750166" cy="95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3B7B3F-1E5C-42A1-8BFF-BB0DC7411A96}"/>
                  </a:ext>
                </a:extLst>
              </p14:cNvPr>
              <p14:cNvContentPartPr/>
              <p14:nvPr/>
            </p14:nvContentPartPr>
            <p14:xfrm>
              <a:off x="1196339" y="5994399"/>
              <a:ext cx="9525" cy="6953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3B7B3F-1E5C-42A1-8BFF-BB0DC7411A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089" y="5976301"/>
                <a:ext cx="952500" cy="731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FE341D-F5D7-4DCF-9440-648B04F6186B}"/>
                  </a:ext>
                </a:extLst>
              </p14:cNvPr>
              <p14:cNvContentPartPr/>
              <p14:nvPr/>
            </p14:nvContentPartPr>
            <p14:xfrm>
              <a:off x="1162569" y="6024880"/>
              <a:ext cx="504825" cy="68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FE341D-F5D7-4DCF-9440-648B04F61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4565" y="6006908"/>
                <a:ext cx="540472" cy="721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ECE465-EFFE-4C32-88F8-9EADD1FB1194}"/>
                  </a:ext>
                </a:extLst>
              </p14:cNvPr>
              <p14:cNvContentPartPr/>
              <p14:nvPr/>
            </p14:nvContentPartPr>
            <p14:xfrm>
              <a:off x="1632657" y="6238240"/>
              <a:ext cx="200025" cy="2667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ECE465-EFFE-4C32-88F8-9EADD1FB11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4798" y="6220244"/>
                <a:ext cx="235387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D9B611-6E30-47F8-B218-F2B9A46E2D65}"/>
                  </a:ext>
                </a:extLst>
              </p14:cNvPr>
              <p14:cNvContentPartPr/>
              <p14:nvPr/>
            </p14:nvContentPartPr>
            <p14:xfrm>
              <a:off x="1786882" y="6228647"/>
              <a:ext cx="66674" cy="2857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D9B611-6E30-47F8-B218-F2B9A46E2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9786" y="6210493"/>
                <a:ext cx="100524" cy="321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D2CF42-9C7F-4F86-8768-6FC05C6B7965}"/>
                  </a:ext>
                </a:extLst>
              </p14:cNvPr>
              <p14:cNvContentPartPr/>
              <p14:nvPr/>
            </p14:nvContentPartPr>
            <p14:xfrm>
              <a:off x="1866899" y="6328983"/>
              <a:ext cx="714375" cy="381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D2CF42-9C7F-4F86-8768-6FC05C6B79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8814" y="6312561"/>
                <a:ext cx="750184" cy="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61E585-67C7-40F0-A16F-C798B05358A0}"/>
                  </a:ext>
                </a:extLst>
              </p14:cNvPr>
              <p14:cNvContentPartPr/>
              <p14:nvPr/>
            </p14:nvContentPartPr>
            <p14:xfrm>
              <a:off x="1044952" y="6286399"/>
              <a:ext cx="123825" cy="1619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61E585-67C7-40F0-A16F-C798B05358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6580" y="6268798"/>
                <a:ext cx="160201" cy="196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FF4D45-D881-490F-98A3-E141BE87B6DE}"/>
                  </a:ext>
                </a:extLst>
              </p14:cNvPr>
              <p14:cNvContentPartPr/>
              <p14:nvPr/>
            </p14:nvContentPartPr>
            <p14:xfrm>
              <a:off x="1003100" y="6421119"/>
              <a:ext cx="171450" cy="2000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FF4D45-D881-490F-98A3-E141BE87B6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5278" y="6402869"/>
                <a:ext cx="206738" cy="23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250C84-1C04-4225-AD19-612C1DFD877B}"/>
                  </a:ext>
                </a:extLst>
              </p14:cNvPr>
              <p14:cNvContentPartPr/>
              <p14:nvPr/>
            </p14:nvContentPartPr>
            <p14:xfrm>
              <a:off x="2418199" y="6124566"/>
              <a:ext cx="152400" cy="2095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250C84-1C04-4225-AD19-612C1DFD87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9926" y="6106184"/>
                <a:ext cx="188581" cy="245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E6EF98-C180-4A45-B3EC-3F3D2942233A}"/>
                  </a:ext>
                </a:extLst>
              </p14:cNvPr>
              <p14:cNvContentPartPr/>
              <p14:nvPr/>
            </p14:nvContentPartPr>
            <p14:xfrm>
              <a:off x="2341360" y="6339840"/>
              <a:ext cx="200025" cy="13335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E6EF98-C180-4A45-B3EC-3F3D294223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23043" y="6321370"/>
                <a:ext cx="236293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AB8C1A-5F98-4612-8893-270417003C94}"/>
              </a:ext>
            </a:extLst>
          </p:cNvPr>
          <p:cNvSpPr txBox="1"/>
          <p:nvPr/>
        </p:nvSpPr>
        <p:spPr>
          <a:xfrm>
            <a:off x="4200525" y="3712368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Benefits of Boolean Operator :</a:t>
            </a:r>
          </a:p>
          <a:p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NOT can be useful because it narrows the search by removing defined words or phrases from your results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973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674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Retrospect</vt:lpstr>
      <vt:lpstr>Boolean Conditions and Operators</vt:lpstr>
      <vt:lpstr>Group A – Greater Than (&gt;)</vt:lpstr>
      <vt:lpstr>Group B – Less Than (&lt;)</vt:lpstr>
      <vt:lpstr>Group C – Equal To (==)</vt:lpstr>
      <vt:lpstr>Group D – AND</vt:lpstr>
      <vt:lpstr>Group E – OR</vt:lpstr>
      <vt:lpstr>Group F –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Mamphey</dc:creator>
  <cp:lastModifiedBy>Eric Mamphey</cp:lastModifiedBy>
  <cp:revision>3</cp:revision>
  <dcterms:created xsi:type="dcterms:W3CDTF">2020-10-11T19:04:59Z</dcterms:created>
  <dcterms:modified xsi:type="dcterms:W3CDTF">2020-10-12T12:46:52Z</dcterms:modified>
</cp:coreProperties>
</file>