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webextensions/webextension6.xml" ContentType="application/vnd.ms-office.webextension+xml"/>
  <Override PartName="/ppt/notesSlides/notesSlide8.xml" ContentType="application/vnd.openxmlformats-officedocument.presentationml.notesSlide+xml"/>
  <Override PartName="/ppt/webextensions/webextension7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3" r:id="rId10"/>
    <p:sldId id="272" r:id="rId11"/>
    <p:sldId id="271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306" autoAdjust="0"/>
  </p:normalViewPr>
  <p:slideViewPr>
    <p:cSldViewPr snapToGrid="0">
      <p:cViewPr varScale="1">
        <p:scale>
          <a:sx n="65" d="100"/>
          <a:sy n="65" d="100"/>
        </p:scale>
        <p:origin x="22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Ancient" userId="32df6314-0d18-42aa-a451-3fedc15f49e9" providerId="ADAL" clId="{02039004-0D75-4AC2-AECE-4F5DE5479F29}"/>
    <pc:docChg chg="delSld modSld">
      <pc:chgData name="Claire Ancient" userId="32df6314-0d18-42aa-a451-3fedc15f49e9" providerId="ADAL" clId="{02039004-0D75-4AC2-AECE-4F5DE5479F29}" dt="2020-11-04T12:48:42.392" v="2" actId="47"/>
      <pc:docMkLst>
        <pc:docMk/>
      </pc:docMkLst>
      <pc:sldChg chg="modSp mod">
        <pc:chgData name="Claire Ancient" userId="32df6314-0d18-42aa-a451-3fedc15f49e9" providerId="ADAL" clId="{02039004-0D75-4AC2-AECE-4F5DE5479F29}" dt="2020-11-04T12:48:36.999" v="1" actId="20577"/>
        <pc:sldMkLst>
          <pc:docMk/>
          <pc:sldMk cId="231729078" sldId="256"/>
        </pc:sldMkLst>
        <pc:spChg chg="mod">
          <ac:chgData name="Claire Ancient" userId="32df6314-0d18-42aa-a451-3fedc15f49e9" providerId="ADAL" clId="{02039004-0D75-4AC2-AECE-4F5DE5479F29}" dt="2020-11-04T12:48:36.999" v="1" actId="20577"/>
          <ac:spMkLst>
            <pc:docMk/>
            <pc:sldMk cId="231729078" sldId="256"/>
            <ac:spMk id="3" creationId="{53BD1880-D43F-4DEA-B1B4-757972F53EA8}"/>
          </ac:spMkLst>
        </pc:spChg>
      </pc:sldChg>
      <pc:sldChg chg="del">
        <pc:chgData name="Claire Ancient" userId="32df6314-0d18-42aa-a451-3fedc15f49e9" providerId="ADAL" clId="{02039004-0D75-4AC2-AECE-4F5DE5479F29}" dt="2020-11-04T12:48:42.392" v="2" actId="47"/>
        <pc:sldMkLst>
          <pc:docMk/>
          <pc:sldMk cId="806894645" sldId="257"/>
        </pc:sldMkLst>
      </pc:sldChg>
      <pc:sldChg chg="del">
        <pc:chgData name="Claire Ancient" userId="32df6314-0d18-42aa-a451-3fedc15f49e9" providerId="ADAL" clId="{02039004-0D75-4AC2-AECE-4F5DE5479F29}" dt="2020-11-04T12:48:42.392" v="2" actId="47"/>
        <pc:sldMkLst>
          <pc:docMk/>
          <pc:sldMk cId="2769233961" sldId="258"/>
        </pc:sldMkLst>
      </pc:sldChg>
      <pc:sldChg chg="del">
        <pc:chgData name="Claire Ancient" userId="32df6314-0d18-42aa-a451-3fedc15f49e9" providerId="ADAL" clId="{02039004-0D75-4AC2-AECE-4F5DE5479F29}" dt="2020-11-04T12:48:42.392" v="2" actId="47"/>
        <pc:sldMkLst>
          <pc:docMk/>
          <pc:sldMk cId="511616840" sldId="259"/>
        </pc:sldMkLst>
      </pc:sldChg>
      <pc:sldChg chg="del">
        <pc:chgData name="Claire Ancient" userId="32df6314-0d18-42aa-a451-3fedc15f49e9" providerId="ADAL" clId="{02039004-0D75-4AC2-AECE-4F5DE5479F29}" dt="2020-11-04T12:48:42.392" v="2" actId="47"/>
        <pc:sldMkLst>
          <pc:docMk/>
          <pc:sldMk cId="1310857789" sldId="260"/>
        </pc:sldMkLst>
      </pc:sldChg>
      <pc:sldChg chg="del">
        <pc:chgData name="Claire Ancient" userId="32df6314-0d18-42aa-a451-3fedc15f49e9" providerId="ADAL" clId="{02039004-0D75-4AC2-AECE-4F5DE5479F29}" dt="2020-11-04T12:48:42.392" v="2" actId="47"/>
        <pc:sldMkLst>
          <pc:docMk/>
          <pc:sldMk cId="167689446" sldId="261"/>
        </pc:sldMkLst>
      </pc:sldChg>
      <pc:sldChg chg="del">
        <pc:chgData name="Claire Ancient" userId="32df6314-0d18-42aa-a451-3fedc15f49e9" providerId="ADAL" clId="{02039004-0D75-4AC2-AECE-4F5DE5479F29}" dt="2020-11-04T12:48:42.392" v="2" actId="47"/>
        <pc:sldMkLst>
          <pc:docMk/>
          <pc:sldMk cId="268416406" sldId="262"/>
        </pc:sldMkLst>
      </pc:sldChg>
      <pc:sldChg chg="del">
        <pc:chgData name="Claire Ancient" userId="32df6314-0d18-42aa-a451-3fedc15f49e9" providerId="ADAL" clId="{02039004-0D75-4AC2-AECE-4F5DE5479F29}" dt="2020-11-04T12:48:42.392" v="2" actId="47"/>
        <pc:sldMkLst>
          <pc:docMk/>
          <pc:sldMk cId="3533287386" sldId="263"/>
        </pc:sldMkLst>
      </pc:sldChg>
    </pc:docChg>
  </pc:docChgLst>
  <pc:docChgLst>
    <pc:chgData name="Claire Ancient" userId="32df6314-0d18-42aa-a451-3fedc15f49e9" providerId="ADAL" clId="{D5E83389-8E48-4A2D-AF02-91603630130E}"/>
    <pc:docChg chg="undo custSel mod addSld delSld modSld sldOrd">
      <pc:chgData name="Claire Ancient" userId="32df6314-0d18-42aa-a451-3fedc15f49e9" providerId="ADAL" clId="{D5E83389-8E48-4A2D-AF02-91603630130E}" dt="2020-11-04T12:44:15.357" v="4497" actId="20577"/>
      <pc:docMkLst>
        <pc:docMk/>
      </pc:docMkLst>
      <pc:sldChg chg="delSp modSp mod modTransition modAnim">
        <pc:chgData name="Claire Ancient" userId="32df6314-0d18-42aa-a451-3fedc15f49e9" providerId="ADAL" clId="{D5E83389-8E48-4A2D-AF02-91603630130E}" dt="2020-11-04T08:45:50.099" v="200" actId="20577"/>
        <pc:sldMkLst>
          <pc:docMk/>
          <pc:sldMk cId="231729078" sldId="256"/>
        </pc:sldMkLst>
        <pc:spChg chg="mod">
          <ac:chgData name="Claire Ancient" userId="32df6314-0d18-42aa-a451-3fedc15f49e9" providerId="ADAL" clId="{D5E83389-8E48-4A2D-AF02-91603630130E}" dt="2020-11-04T08:45:43.242" v="179" actId="20577"/>
          <ac:spMkLst>
            <pc:docMk/>
            <pc:sldMk cId="231729078" sldId="256"/>
            <ac:spMk id="2" creationId="{C071CEB3-EC16-4DF3-8A94-9E0CAB5CA988}"/>
          </ac:spMkLst>
        </pc:spChg>
        <pc:spChg chg="mod">
          <ac:chgData name="Claire Ancient" userId="32df6314-0d18-42aa-a451-3fedc15f49e9" providerId="ADAL" clId="{D5E83389-8E48-4A2D-AF02-91603630130E}" dt="2020-11-04T08:45:50.099" v="200" actId="20577"/>
          <ac:spMkLst>
            <pc:docMk/>
            <pc:sldMk cId="231729078" sldId="256"/>
            <ac:spMk id="3" creationId="{53BD1880-D43F-4DEA-B1B4-757972F53EA8}"/>
          </ac:spMkLst>
        </pc:spChg>
        <pc:picChg chg="del">
          <ac:chgData name="Claire Ancient" userId="32df6314-0d18-42aa-a451-3fedc15f49e9" providerId="ADAL" clId="{D5E83389-8E48-4A2D-AF02-91603630130E}" dt="2020-11-04T08:34:59.677" v="2"/>
          <ac:picMkLst>
            <pc:docMk/>
            <pc:sldMk cId="231729078" sldId="256"/>
            <ac:picMk id="4" creationId="{6D52C85E-6E9F-463F-AB62-48F9AC33028E}"/>
          </ac:picMkLst>
        </pc:picChg>
      </pc:sldChg>
      <pc:sldChg chg="addSp delSp modSp new mod setBg modAnim modNotesTx">
        <pc:chgData name="Claire Ancient" userId="32df6314-0d18-42aa-a451-3fedc15f49e9" providerId="ADAL" clId="{D5E83389-8E48-4A2D-AF02-91603630130E}" dt="2020-11-04T09:02:50.792" v="806" actId="20577"/>
        <pc:sldMkLst>
          <pc:docMk/>
          <pc:sldMk cId="806894645" sldId="257"/>
        </pc:sldMkLst>
        <pc:spChg chg="mod">
          <ac:chgData name="Claire Ancient" userId="32df6314-0d18-42aa-a451-3fedc15f49e9" providerId="ADAL" clId="{D5E83389-8E48-4A2D-AF02-91603630130E}" dt="2020-11-04T08:44:39.646" v="116" actId="26606"/>
          <ac:spMkLst>
            <pc:docMk/>
            <pc:sldMk cId="806894645" sldId="257"/>
            <ac:spMk id="2" creationId="{CADB3B3B-F7D2-432D-B35D-378271131742}"/>
          </ac:spMkLst>
        </pc:spChg>
        <pc:spChg chg="del mod">
          <ac:chgData name="Claire Ancient" userId="32df6314-0d18-42aa-a451-3fedc15f49e9" providerId="ADAL" clId="{D5E83389-8E48-4A2D-AF02-91603630130E}" dt="2020-11-04T08:44:39.646" v="116" actId="26606"/>
          <ac:spMkLst>
            <pc:docMk/>
            <pc:sldMk cId="806894645" sldId="257"/>
            <ac:spMk id="3" creationId="{2BD77D2B-D775-4402-B71B-8986F8339CA2}"/>
          </ac:spMkLst>
        </pc:spChg>
        <pc:graphicFrameChg chg="add">
          <ac:chgData name="Claire Ancient" userId="32df6314-0d18-42aa-a451-3fedc15f49e9" providerId="ADAL" clId="{D5E83389-8E48-4A2D-AF02-91603630130E}" dt="2020-11-04T08:44:39.646" v="116" actId="26606"/>
          <ac:graphicFrameMkLst>
            <pc:docMk/>
            <pc:sldMk cId="806894645" sldId="257"/>
            <ac:graphicFrameMk id="5" creationId="{63BFDD0C-5E52-4322-9D14-B78436E796B2}"/>
          </ac:graphicFrameMkLst>
        </pc:graphicFrameChg>
      </pc:sldChg>
      <pc:sldChg chg="delSp del modTransition modAnim">
        <pc:chgData name="Claire Ancient" userId="32df6314-0d18-42aa-a451-3fedc15f49e9" providerId="ADAL" clId="{D5E83389-8E48-4A2D-AF02-91603630130E}" dt="2020-11-04T08:35:05.109" v="3" actId="2696"/>
        <pc:sldMkLst>
          <pc:docMk/>
          <pc:sldMk cId="3895353744" sldId="257"/>
        </pc:sldMkLst>
        <pc:picChg chg="del">
          <ac:chgData name="Claire Ancient" userId="32df6314-0d18-42aa-a451-3fedc15f49e9" providerId="ADAL" clId="{D5E83389-8E48-4A2D-AF02-91603630130E}" dt="2020-11-04T08:34:59.677" v="2"/>
          <ac:picMkLst>
            <pc:docMk/>
            <pc:sldMk cId="3895353744" sldId="257"/>
            <ac:picMk id="4" creationId="{8FBB8063-A8FE-49D1-BFD0-8483E5FDA133}"/>
          </ac:picMkLst>
        </pc:picChg>
      </pc:sldChg>
      <pc:sldChg chg="addSp delSp modSp new mod setBg">
        <pc:chgData name="Claire Ancient" userId="32df6314-0d18-42aa-a451-3fedc15f49e9" providerId="ADAL" clId="{D5E83389-8E48-4A2D-AF02-91603630130E}" dt="2020-11-04T09:03:38.219" v="807" actId="26606"/>
        <pc:sldMkLst>
          <pc:docMk/>
          <pc:sldMk cId="2769233961" sldId="258"/>
        </pc:sldMkLst>
        <pc:spChg chg="mod">
          <ac:chgData name="Claire Ancient" userId="32df6314-0d18-42aa-a451-3fedc15f49e9" providerId="ADAL" clId="{D5E83389-8E48-4A2D-AF02-91603630130E}" dt="2020-11-04T09:03:38.219" v="807" actId="26606"/>
          <ac:spMkLst>
            <pc:docMk/>
            <pc:sldMk cId="2769233961" sldId="258"/>
            <ac:spMk id="2" creationId="{8D8CF80F-D907-41E3-B763-AC3B8C0619F6}"/>
          </ac:spMkLst>
        </pc:spChg>
        <pc:spChg chg="del mod">
          <ac:chgData name="Claire Ancient" userId="32df6314-0d18-42aa-a451-3fedc15f49e9" providerId="ADAL" clId="{D5E83389-8E48-4A2D-AF02-91603630130E}" dt="2020-11-04T09:03:38.219" v="807" actId="26606"/>
          <ac:spMkLst>
            <pc:docMk/>
            <pc:sldMk cId="2769233961" sldId="258"/>
            <ac:spMk id="3" creationId="{E7F7D919-EF32-4185-8517-6E3CAEE7D935}"/>
          </ac:spMkLst>
        </pc:spChg>
        <pc:graphicFrameChg chg="add">
          <ac:chgData name="Claire Ancient" userId="32df6314-0d18-42aa-a451-3fedc15f49e9" providerId="ADAL" clId="{D5E83389-8E48-4A2D-AF02-91603630130E}" dt="2020-11-04T09:03:38.219" v="807" actId="26606"/>
          <ac:graphicFrameMkLst>
            <pc:docMk/>
            <pc:sldMk cId="2769233961" sldId="258"/>
            <ac:graphicFrameMk id="5" creationId="{C7F7B43E-4D89-4FB8-8027-3A2A8D5A6E9E}"/>
          </ac:graphicFrameMkLst>
        </pc:graphicFrameChg>
      </pc:sldChg>
      <pc:sldChg chg="delSp del modTransition modAnim">
        <pc:chgData name="Claire Ancient" userId="32df6314-0d18-42aa-a451-3fedc15f49e9" providerId="ADAL" clId="{D5E83389-8E48-4A2D-AF02-91603630130E}" dt="2020-11-04T08:35:05.109" v="3" actId="2696"/>
        <pc:sldMkLst>
          <pc:docMk/>
          <pc:sldMk cId="2903090576" sldId="258"/>
        </pc:sldMkLst>
        <pc:picChg chg="del">
          <ac:chgData name="Claire Ancient" userId="32df6314-0d18-42aa-a451-3fedc15f49e9" providerId="ADAL" clId="{D5E83389-8E48-4A2D-AF02-91603630130E}" dt="2020-11-04T08:34:59.677" v="2"/>
          <ac:picMkLst>
            <pc:docMk/>
            <pc:sldMk cId="2903090576" sldId="258"/>
            <ac:picMk id="6" creationId="{6E877DDE-5EC7-4F2C-ABA4-0D87410672BD}"/>
          </ac:picMkLst>
        </pc:picChg>
      </pc:sldChg>
      <pc:sldChg chg="addSp delSp modSp new mod setBg modNotesTx">
        <pc:chgData name="Claire Ancient" userId="32df6314-0d18-42aa-a451-3fedc15f49e9" providerId="ADAL" clId="{D5E83389-8E48-4A2D-AF02-91603630130E}" dt="2020-11-04T11:49:49.991" v="3653"/>
        <pc:sldMkLst>
          <pc:docMk/>
          <pc:sldMk cId="511616840" sldId="259"/>
        </pc:sldMkLst>
        <pc:spChg chg="mod">
          <ac:chgData name="Claire Ancient" userId="32df6314-0d18-42aa-a451-3fedc15f49e9" providerId="ADAL" clId="{D5E83389-8E48-4A2D-AF02-91603630130E}" dt="2020-11-04T10:44:24.531" v="3368" actId="26606"/>
          <ac:spMkLst>
            <pc:docMk/>
            <pc:sldMk cId="511616840" sldId="259"/>
            <ac:spMk id="2" creationId="{E50547EE-0A84-4177-A0DB-0CAF254D50B2}"/>
          </ac:spMkLst>
        </pc:spChg>
        <pc:spChg chg="del mod">
          <ac:chgData name="Claire Ancient" userId="32df6314-0d18-42aa-a451-3fedc15f49e9" providerId="ADAL" clId="{D5E83389-8E48-4A2D-AF02-91603630130E}" dt="2020-11-04T10:43:52.929" v="3360" actId="12084"/>
          <ac:spMkLst>
            <pc:docMk/>
            <pc:sldMk cId="511616840" sldId="259"/>
            <ac:spMk id="3" creationId="{0A0C4761-4690-446D-AE33-FF3B5A5CB341}"/>
          </ac:spMkLst>
        </pc:spChg>
        <pc:spChg chg="add del">
          <ac:chgData name="Claire Ancient" userId="32df6314-0d18-42aa-a451-3fedc15f49e9" providerId="ADAL" clId="{D5E83389-8E48-4A2D-AF02-91603630130E}" dt="2020-11-04T10:44:24.343" v="3367" actId="26606"/>
          <ac:spMkLst>
            <pc:docMk/>
            <pc:sldMk cId="511616840" sldId="259"/>
            <ac:spMk id="9" creationId="{37E32B78-23DD-4E77-8B9C-7779E3BF20C2}"/>
          </ac:spMkLst>
        </pc:spChg>
        <pc:spChg chg="add">
          <ac:chgData name="Claire Ancient" userId="32df6314-0d18-42aa-a451-3fedc15f49e9" providerId="ADAL" clId="{D5E83389-8E48-4A2D-AF02-91603630130E}" dt="2020-11-04T10:44:24.531" v="3368" actId="26606"/>
          <ac:spMkLst>
            <pc:docMk/>
            <pc:sldMk cId="511616840" sldId="259"/>
            <ac:spMk id="11" creationId="{6EAAA1B9-2DDB-49C9-A037-A523D2F13C15}"/>
          </ac:spMkLst>
        </pc:spChg>
        <pc:spChg chg="add">
          <ac:chgData name="Claire Ancient" userId="32df6314-0d18-42aa-a451-3fedc15f49e9" providerId="ADAL" clId="{D5E83389-8E48-4A2D-AF02-91603630130E}" dt="2020-11-04T10:44:24.531" v="3368" actId="26606"/>
          <ac:spMkLst>
            <pc:docMk/>
            <pc:sldMk cId="511616840" sldId="259"/>
            <ac:spMk id="12" creationId="{345A976A-8DE3-4B67-B94B-2044FDD12899}"/>
          </ac:spMkLst>
        </pc:spChg>
        <pc:grpChg chg="add">
          <ac:chgData name="Claire Ancient" userId="32df6314-0d18-42aa-a451-3fedc15f49e9" providerId="ADAL" clId="{D5E83389-8E48-4A2D-AF02-91603630130E}" dt="2020-11-04T10:44:24.531" v="3368" actId="26606"/>
          <ac:grpSpMkLst>
            <pc:docMk/>
            <pc:sldMk cId="511616840" sldId="259"/>
            <ac:grpSpMk id="13" creationId="{76566969-F813-4CC5-B3E9-363D85B55C3B}"/>
          </ac:grpSpMkLst>
        </pc:grpChg>
        <pc:grpChg chg="add">
          <ac:chgData name="Claire Ancient" userId="32df6314-0d18-42aa-a451-3fedc15f49e9" providerId="ADAL" clId="{D5E83389-8E48-4A2D-AF02-91603630130E}" dt="2020-11-04T10:44:24.531" v="3368" actId="26606"/>
          <ac:grpSpMkLst>
            <pc:docMk/>
            <pc:sldMk cId="511616840" sldId="259"/>
            <ac:grpSpMk id="19" creationId="{0217D733-97B6-4C43-AF0C-5E3CB0EA132A}"/>
          </ac:grpSpMkLst>
        </pc:grpChg>
        <pc:graphicFrameChg chg="add mod modGraphic">
          <ac:chgData name="Claire Ancient" userId="32df6314-0d18-42aa-a451-3fedc15f49e9" providerId="ADAL" clId="{D5E83389-8E48-4A2D-AF02-91603630130E}" dt="2020-11-04T10:44:52.563" v="3372" actId="404"/>
          <ac:graphicFrameMkLst>
            <pc:docMk/>
            <pc:sldMk cId="511616840" sldId="259"/>
            <ac:graphicFrameMk id="4" creationId="{DBF316D1-2726-4BC9-AC25-7D391D4C42C9}"/>
          </ac:graphicFrameMkLst>
        </pc:graphicFrameChg>
      </pc:sldChg>
      <pc:sldChg chg="delSp del modTransition modAnim">
        <pc:chgData name="Claire Ancient" userId="32df6314-0d18-42aa-a451-3fedc15f49e9" providerId="ADAL" clId="{D5E83389-8E48-4A2D-AF02-91603630130E}" dt="2020-11-04T08:35:05.109" v="3" actId="2696"/>
        <pc:sldMkLst>
          <pc:docMk/>
          <pc:sldMk cId="830597908" sldId="259"/>
        </pc:sldMkLst>
        <pc:picChg chg="del">
          <ac:chgData name="Claire Ancient" userId="32df6314-0d18-42aa-a451-3fedc15f49e9" providerId="ADAL" clId="{D5E83389-8E48-4A2D-AF02-91603630130E}" dt="2020-11-04T08:34:59.677" v="2"/>
          <ac:picMkLst>
            <pc:docMk/>
            <pc:sldMk cId="830597908" sldId="259"/>
            <ac:picMk id="6" creationId="{4E00F6DD-3978-4209-836D-766C54958F76}"/>
          </ac:picMkLst>
        </pc:picChg>
      </pc:sldChg>
      <pc:sldChg chg="addSp modSp new mod setBg modNotesTx">
        <pc:chgData name="Claire Ancient" userId="32df6314-0d18-42aa-a451-3fedc15f49e9" providerId="ADAL" clId="{D5E83389-8E48-4A2D-AF02-91603630130E}" dt="2020-11-04T11:40:44.243" v="3571" actId="20577"/>
        <pc:sldMkLst>
          <pc:docMk/>
          <pc:sldMk cId="1310857789" sldId="260"/>
        </pc:sldMkLst>
        <pc:spChg chg="mod">
          <ac:chgData name="Claire Ancient" userId="32df6314-0d18-42aa-a451-3fedc15f49e9" providerId="ADAL" clId="{D5E83389-8E48-4A2D-AF02-91603630130E}" dt="2020-11-04T09:09:01.505" v="1069" actId="20577"/>
          <ac:spMkLst>
            <pc:docMk/>
            <pc:sldMk cId="1310857789" sldId="260"/>
            <ac:spMk id="2" creationId="{203144C9-279D-40D3-AB11-8E8B3318AE52}"/>
          </ac:spMkLst>
        </pc:spChg>
        <pc:spChg chg="mod">
          <ac:chgData name="Claire Ancient" userId="32df6314-0d18-42aa-a451-3fedc15f49e9" providerId="ADAL" clId="{D5E83389-8E48-4A2D-AF02-91603630130E}" dt="2020-11-04T09:05:41.133" v="1025" actId="1076"/>
          <ac:spMkLst>
            <pc:docMk/>
            <pc:sldMk cId="1310857789" sldId="260"/>
            <ac:spMk id="3" creationId="{CFC65C1E-2D63-41D1-B679-ABBDB8AE3FE1}"/>
          </ac:spMkLst>
        </pc:spChg>
        <pc:spChg chg="add">
          <ac:chgData name="Claire Ancient" userId="32df6314-0d18-42aa-a451-3fedc15f49e9" providerId="ADAL" clId="{D5E83389-8E48-4A2D-AF02-91603630130E}" dt="2020-11-04T09:05:14.247" v="1018" actId="26606"/>
          <ac:spMkLst>
            <pc:docMk/>
            <pc:sldMk cId="1310857789" sldId="260"/>
            <ac:spMk id="10" creationId="{AFA67CD3-AB4E-4A7A-BEB8-53C445D8C44E}"/>
          </ac:spMkLst>
        </pc:spChg>
        <pc:spChg chg="add">
          <ac:chgData name="Claire Ancient" userId="32df6314-0d18-42aa-a451-3fedc15f49e9" providerId="ADAL" clId="{D5E83389-8E48-4A2D-AF02-91603630130E}" dt="2020-11-04T09:05:14.247" v="1018" actId="26606"/>
          <ac:spMkLst>
            <pc:docMk/>
            <pc:sldMk cId="1310857789" sldId="260"/>
            <ac:spMk id="14" creationId="{339C8D78-A644-462F-B674-F440635E5353}"/>
          </ac:spMkLst>
        </pc:spChg>
        <pc:graphicFrameChg chg="add mod">
          <ac:chgData name="Claire Ancient" userId="32df6314-0d18-42aa-a451-3fedc15f49e9" providerId="ADAL" clId="{D5E83389-8E48-4A2D-AF02-91603630130E}" dt="2020-11-04T09:06:11.573" v="1028" actId="1076"/>
          <ac:graphicFrameMkLst>
            <pc:docMk/>
            <pc:sldMk cId="1310857789" sldId="260"/>
            <ac:graphicFrameMk id="4" creationId="{C4DC608F-D3FE-4EC1-BF1B-6DD4A20D3D1D}"/>
          </ac:graphicFrameMkLst>
        </pc:graphicFrameChg>
        <pc:picChg chg="add">
          <ac:chgData name="Claire Ancient" userId="32df6314-0d18-42aa-a451-3fedc15f49e9" providerId="ADAL" clId="{D5E83389-8E48-4A2D-AF02-91603630130E}" dt="2020-11-04T09:05:14.247" v="1018" actId="26606"/>
          <ac:picMkLst>
            <pc:docMk/>
            <pc:sldMk cId="1310857789" sldId="260"/>
            <ac:picMk id="7" creationId="{12CE3C64-6C63-45A9-A2BC-D9AEDFC7EFB5}"/>
          </ac:picMkLst>
        </pc:picChg>
        <pc:picChg chg="add">
          <ac:chgData name="Claire Ancient" userId="32df6314-0d18-42aa-a451-3fedc15f49e9" providerId="ADAL" clId="{D5E83389-8E48-4A2D-AF02-91603630130E}" dt="2020-11-04T09:05:14.247" v="1018" actId="26606"/>
          <ac:picMkLst>
            <pc:docMk/>
            <pc:sldMk cId="1310857789" sldId="260"/>
            <ac:picMk id="12" creationId="{07CF545F-9C2E-4446-97CD-AD92990C2B68}"/>
          </ac:picMkLst>
        </pc:picChg>
      </pc:sldChg>
      <pc:sldChg chg="addSp modSp new mod setBg modNotesTx">
        <pc:chgData name="Claire Ancient" userId="32df6314-0d18-42aa-a451-3fedc15f49e9" providerId="ADAL" clId="{D5E83389-8E48-4A2D-AF02-91603630130E}" dt="2020-11-04T12:03:14.294" v="4022"/>
        <pc:sldMkLst>
          <pc:docMk/>
          <pc:sldMk cId="167689446" sldId="261"/>
        </pc:sldMkLst>
        <pc:spChg chg="mod">
          <ac:chgData name="Claire Ancient" userId="32df6314-0d18-42aa-a451-3fedc15f49e9" providerId="ADAL" clId="{D5E83389-8E48-4A2D-AF02-91603630130E}" dt="2020-11-04T11:55:22.529" v="4005" actId="26606"/>
          <ac:spMkLst>
            <pc:docMk/>
            <pc:sldMk cId="167689446" sldId="261"/>
            <ac:spMk id="2" creationId="{9C590387-E19F-4A2B-A49F-712B62AD7531}"/>
          </ac:spMkLst>
        </pc:spChg>
        <pc:spChg chg="mod">
          <ac:chgData name="Claire Ancient" userId="32df6314-0d18-42aa-a451-3fedc15f49e9" providerId="ADAL" clId="{D5E83389-8E48-4A2D-AF02-91603630130E}" dt="2020-11-04T11:55:22.529" v="4005" actId="26606"/>
          <ac:spMkLst>
            <pc:docMk/>
            <pc:sldMk cId="167689446" sldId="261"/>
            <ac:spMk id="3" creationId="{DCB12336-A38E-4C8B-9B47-0E4B0072130E}"/>
          </ac:spMkLst>
        </pc:spChg>
        <pc:picChg chg="add">
          <ac:chgData name="Claire Ancient" userId="32df6314-0d18-42aa-a451-3fedc15f49e9" providerId="ADAL" clId="{D5E83389-8E48-4A2D-AF02-91603630130E}" dt="2020-11-04T11:55:22.529" v="4005" actId="26606"/>
          <ac:picMkLst>
            <pc:docMk/>
            <pc:sldMk cId="167689446" sldId="261"/>
            <ac:picMk id="5" creationId="{6B067ECA-7B52-4E9F-AA74-4768533664D7}"/>
          </ac:picMkLst>
        </pc:picChg>
        <pc:cxnChg chg="add">
          <ac:chgData name="Claire Ancient" userId="32df6314-0d18-42aa-a451-3fedc15f49e9" providerId="ADAL" clId="{D5E83389-8E48-4A2D-AF02-91603630130E}" dt="2020-11-04T11:55:22.529" v="4005" actId="26606"/>
          <ac:cxnSpMkLst>
            <pc:docMk/>
            <pc:sldMk cId="167689446" sldId="261"/>
            <ac:cxnSpMk id="9" creationId="{A7F400EE-A8A5-48AF-B4D6-291B52C6F0B0}"/>
          </ac:cxnSpMkLst>
        </pc:cxnChg>
      </pc:sldChg>
      <pc:sldChg chg="addSp delSp modSp new mod setBg modNotesTx">
        <pc:chgData name="Claire Ancient" userId="32df6314-0d18-42aa-a451-3fedc15f49e9" providerId="ADAL" clId="{D5E83389-8E48-4A2D-AF02-91603630130E}" dt="2020-11-04T09:26:42.083" v="1821" actId="20577"/>
        <pc:sldMkLst>
          <pc:docMk/>
          <pc:sldMk cId="268416406" sldId="262"/>
        </pc:sldMkLst>
        <pc:spChg chg="mod">
          <ac:chgData name="Claire Ancient" userId="32df6314-0d18-42aa-a451-3fedc15f49e9" providerId="ADAL" clId="{D5E83389-8E48-4A2D-AF02-91603630130E}" dt="2020-11-04T09:22:32.168" v="1696" actId="403"/>
          <ac:spMkLst>
            <pc:docMk/>
            <pc:sldMk cId="268416406" sldId="262"/>
            <ac:spMk id="2" creationId="{A1261668-85E7-497B-A6EC-3F7029D2CE2A}"/>
          </ac:spMkLst>
        </pc:spChg>
        <pc:spChg chg="mod">
          <ac:chgData name="Claire Ancient" userId="32df6314-0d18-42aa-a451-3fedc15f49e9" providerId="ADAL" clId="{D5E83389-8E48-4A2D-AF02-91603630130E}" dt="2020-11-04T09:22:21.070" v="1693" actId="207"/>
          <ac:spMkLst>
            <pc:docMk/>
            <pc:sldMk cId="268416406" sldId="262"/>
            <ac:spMk id="3" creationId="{7BC8DAFF-0425-47EC-88C9-24F110782EBE}"/>
          </ac:spMkLst>
        </pc:spChg>
        <pc:spChg chg="add del">
          <ac:chgData name="Claire Ancient" userId="32df6314-0d18-42aa-a451-3fedc15f49e9" providerId="ADAL" clId="{D5E83389-8E48-4A2D-AF02-91603630130E}" dt="2020-11-04T09:17:42.927" v="1622" actId="26606"/>
          <ac:spMkLst>
            <pc:docMk/>
            <pc:sldMk cId="268416406" sldId="262"/>
            <ac:spMk id="8" creationId="{18873D23-2DCF-4B31-A009-95721C06E8E1}"/>
          </ac:spMkLst>
        </pc:spChg>
        <pc:spChg chg="add del">
          <ac:chgData name="Claire Ancient" userId="32df6314-0d18-42aa-a451-3fedc15f49e9" providerId="ADAL" clId="{D5E83389-8E48-4A2D-AF02-91603630130E}" dt="2020-11-04T09:17:42.927" v="1622" actId="26606"/>
          <ac:spMkLst>
            <pc:docMk/>
            <pc:sldMk cId="268416406" sldId="262"/>
            <ac:spMk id="10" creationId="{C13EF075-D4EF-4929-ADBC-91B27DA19955}"/>
          </ac:spMkLst>
        </pc:spChg>
        <pc:spChg chg="add">
          <ac:chgData name="Claire Ancient" userId="32df6314-0d18-42aa-a451-3fedc15f49e9" providerId="ADAL" clId="{D5E83389-8E48-4A2D-AF02-91603630130E}" dt="2020-11-04T09:17:42.927" v="1622" actId="26606"/>
          <ac:spMkLst>
            <pc:docMk/>
            <pc:sldMk cId="268416406" sldId="262"/>
            <ac:spMk id="21" creationId="{43C823D3-D619-407C-89E0-C6F6B1E7A42A}"/>
          </ac:spMkLst>
        </pc:spChg>
        <pc:spChg chg="add">
          <ac:chgData name="Claire Ancient" userId="32df6314-0d18-42aa-a451-3fedc15f49e9" providerId="ADAL" clId="{D5E83389-8E48-4A2D-AF02-91603630130E}" dt="2020-11-04T09:17:42.927" v="1622" actId="26606"/>
          <ac:spMkLst>
            <pc:docMk/>
            <pc:sldMk cId="268416406" sldId="262"/>
            <ac:spMk id="23" creationId="{047F8E3E-2FFA-4A0F-B3C7-E57ADDCFB415}"/>
          </ac:spMkLst>
        </pc:spChg>
        <pc:grpChg chg="add del">
          <ac:chgData name="Claire Ancient" userId="32df6314-0d18-42aa-a451-3fedc15f49e9" providerId="ADAL" clId="{D5E83389-8E48-4A2D-AF02-91603630130E}" dt="2020-11-04T09:17:42.927" v="1622" actId="26606"/>
          <ac:grpSpMkLst>
            <pc:docMk/>
            <pc:sldMk cId="268416406" sldId="262"/>
            <ac:grpSpMk id="12" creationId="{DAA26DFA-AAB2-4973-9C17-16D587C7B198}"/>
          </ac:grpSpMkLst>
        </pc:grpChg>
        <pc:grpChg chg="add">
          <ac:chgData name="Claire Ancient" userId="32df6314-0d18-42aa-a451-3fedc15f49e9" providerId="ADAL" clId="{D5E83389-8E48-4A2D-AF02-91603630130E}" dt="2020-11-04T09:17:42.927" v="1622" actId="26606"/>
          <ac:grpSpMkLst>
            <pc:docMk/>
            <pc:sldMk cId="268416406" sldId="262"/>
            <ac:grpSpMk id="25" creationId="{33D939F1-7ABE-4D0E-946A-43F37F556AFD}"/>
          </ac:grpSpMkLst>
        </pc:grpChg>
        <pc:grpChg chg="add">
          <ac:chgData name="Claire Ancient" userId="32df6314-0d18-42aa-a451-3fedc15f49e9" providerId="ADAL" clId="{D5E83389-8E48-4A2D-AF02-91603630130E}" dt="2020-11-04T09:17:42.927" v="1622" actId="26606"/>
          <ac:grpSpMkLst>
            <pc:docMk/>
            <pc:sldMk cId="268416406" sldId="262"/>
            <ac:grpSpMk id="31" creationId="{9DB3963A-4187-4A72-9DA4-CA6BADE22931}"/>
          </ac:grpSpMkLst>
        </pc:grpChg>
        <pc:graphicFrameChg chg="add mod">
          <ac:chgData name="Claire Ancient" userId="32df6314-0d18-42aa-a451-3fedc15f49e9" providerId="ADAL" clId="{D5E83389-8E48-4A2D-AF02-91603630130E}" dt="2020-11-04T09:22:48.569" v="1700" actId="14100"/>
          <ac:graphicFrameMkLst>
            <pc:docMk/>
            <pc:sldMk cId="268416406" sldId="262"/>
            <ac:graphicFrameMk id="4" creationId="{91C13B9A-3B01-4A82-80D1-7A6FA92CE7D8}"/>
          </ac:graphicFrameMkLst>
        </pc:graphicFrameChg>
      </pc:sldChg>
      <pc:sldChg chg="addSp delSp modSp new mod setBg modNotesTx">
        <pc:chgData name="Claire Ancient" userId="32df6314-0d18-42aa-a451-3fedc15f49e9" providerId="ADAL" clId="{D5E83389-8E48-4A2D-AF02-91603630130E}" dt="2020-11-04T09:27:49.665" v="1843" actId="14100"/>
        <pc:sldMkLst>
          <pc:docMk/>
          <pc:sldMk cId="3533287386" sldId="263"/>
        </pc:sldMkLst>
        <pc:spChg chg="mod">
          <ac:chgData name="Claire Ancient" userId="32df6314-0d18-42aa-a451-3fedc15f49e9" providerId="ADAL" clId="{D5E83389-8E48-4A2D-AF02-91603630130E}" dt="2020-11-04T09:27:42.502" v="1841" actId="122"/>
          <ac:spMkLst>
            <pc:docMk/>
            <pc:sldMk cId="3533287386" sldId="263"/>
            <ac:spMk id="2" creationId="{CA4A591C-65D3-4111-8DA4-26E2C5316302}"/>
          </ac:spMkLst>
        </pc:spChg>
        <pc:spChg chg="mod">
          <ac:chgData name="Claire Ancient" userId="32df6314-0d18-42aa-a451-3fedc15f49e9" providerId="ADAL" clId="{D5E83389-8E48-4A2D-AF02-91603630130E}" dt="2020-11-04T09:27:49.665" v="1843" actId="14100"/>
          <ac:spMkLst>
            <pc:docMk/>
            <pc:sldMk cId="3533287386" sldId="263"/>
            <ac:spMk id="3" creationId="{F1583AAD-0858-4126-9A89-0A5BFF05831F}"/>
          </ac:spMkLst>
        </pc:spChg>
        <pc:spChg chg="add">
          <ac:chgData name="Claire Ancient" userId="32df6314-0d18-42aa-a451-3fedc15f49e9" providerId="ADAL" clId="{D5E83389-8E48-4A2D-AF02-91603630130E}" dt="2020-11-04T09:27:03.965" v="1830" actId="26606"/>
          <ac:spMkLst>
            <pc:docMk/>
            <pc:sldMk cId="3533287386" sldId="263"/>
            <ac:spMk id="9" creationId="{7D9D36D6-2AC5-46A1-A849-4C82D5264A3A}"/>
          </ac:spMkLst>
        </pc:spChg>
        <pc:graphicFrameChg chg="add del mod">
          <ac:chgData name="Claire Ancient" userId="32df6314-0d18-42aa-a451-3fedc15f49e9" providerId="ADAL" clId="{D5E83389-8E48-4A2D-AF02-91603630130E}" dt="2020-11-04T09:26:58.146" v="1829" actId="21"/>
          <ac:graphicFrameMkLst>
            <pc:docMk/>
            <pc:sldMk cId="3533287386" sldId="263"/>
            <ac:graphicFrameMk id="4" creationId="{C9017D66-AA76-43CF-8ED9-EDC71143E75C}"/>
          </ac:graphicFrameMkLst>
        </pc:graphicFrameChg>
        <pc:graphicFrameChg chg="add mod">
          <ac:chgData name="Claire Ancient" userId="32df6314-0d18-42aa-a451-3fedc15f49e9" providerId="ADAL" clId="{D5E83389-8E48-4A2D-AF02-91603630130E}" dt="2020-11-04T09:27:18.625" v="1835" actId="1076"/>
          <ac:graphicFrameMkLst>
            <pc:docMk/>
            <pc:sldMk cId="3533287386" sldId="263"/>
            <ac:graphicFrameMk id="6" creationId="{98968D26-71CF-41B8-863E-79D486CDB495}"/>
          </ac:graphicFrameMkLst>
        </pc:graphicFrameChg>
        <pc:picChg chg="add">
          <ac:chgData name="Claire Ancient" userId="32df6314-0d18-42aa-a451-3fedc15f49e9" providerId="ADAL" clId="{D5E83389-8E48-4A2D-AF02-91603630130E}" dt="2020-11-04T09:27:03.965" v="1830" actId="26606"/>
          <ac:picMkLst>
            <pc:docMk/>
            <pc:sldMk cId="3533287386" sldId="263"/>
            <ac:picMk id="5" creationId="{64F97E6C-21E6-44C2-9BB8-6F8282908086}"/>
          </ac:picMkLst>
        </pc:picChg>
      </pc:sldChg>
      <pc:sldChg chg="addSp delSp modSp new mod setBg modNotesTx">
        <pc:chgData name="Claire Ancient" userId="32df6314-0d18-42aa-a451-3fedc15f49e9" providerId="ADAL" clId="{D5E83389-8E48-4A2D-AF02-91603630130E}" dt="2020-11-04T12:42:43.644" v="4484" actId="404"/>
        <pc:sldMkLst>
          <pc:docMk/>
          <pc:sldMk cId="87653306" sldId="264"/>
        </pc:sldMkLst>
        <pc:spChg chg="mod">
          <ac:chgData name="Claire Ancient" userId="32df6314-0d18-42aa-a451-3fedc15f49e9" providerId="ADAL" clId="{D5E83389-8E48-4A2D-AF02-91603630130E}" dt="2020-11-04T12:41:32.179" v="4470" actId="26606"/>
          <ac:spMkLst>
            <pc:docMk/>
            <pc:sldMk cId="87653306" sldId="264"/>
            <ac:spMk id="2" creationId="{4DECDF87-BA4F-4B47-96A0-32697BE666F1}"/>
          </ac:spMkLst>
        </pc:spChg>
        <pc:spChg chg="mod">
          <ac:chgData name="Claire Ancient" userId="32df6314-0d18-42aa-a451-3fedc15f49e9" providerId="ADAL" clId="{D5E83389-8E48-4A2D-AF02-91603630130E}" dt="2020-11-04T12:41:32.179" v="4470" actId="26606"/>
          <ac:spMkLst>
            <pc:docMk/>
            <pc:sldMk cId="87653306" sldId="264"/>
            <ac:spMk id="3" creationId="{EAEB4DC3-C596-4B22-8BAC-B987F4CB6775}"/>
          </ac:spMkLst>
        </pc:spChg>
        <pc:spChg chg="add">
          <ac:chgData name="Claire Ancient" userId="32df6314-0d18-42aa-a451-3fedc15f49e9" providerId="ADAL" clId="{D5E83389-8E48-4A2D-AF02-91603630130E}" dt="2020-11-04T12:41:32.179" v="4470" actId="26606"/>
          <ac:spMkLst>
            <pc:docMk/>
            <pc:sldMk cId="87653306" sldId="264"/>
            <ac:spMk id="9" creationId="{2550BE34-C2B8-49B8-8519-67A8CAD51AE9}"/>
          </ac:spMkLst>
        </pc:spChg>
        <pc:spChg chg="add">
          <ac:chgData name="Claire Ancient" userId="32df6314-0d18-42aa-a451-3fedc15f49e9" providerId="ADAL" clId="{D5E83389-8E48-4A2D-AF02-91603630130E}" dt="2020-11-04T12:41:32.179" v="4470" actId="26606"/>
          <ac:spMkLst>
            <pc:docMk/>
            <pc:sldMk cId="87653306" sldId="264"/>
            <ac:spMk id="11" creationId="{A7457DD9-5A45-400A-AB4B-4B4EDECA25F1}"/>
          </ac:spMkLst>
        </pc:spChg>
        <pc:spChg chg="add">
          <ac:chgData name="Claire Ancient" userId="32df6314-0d18-42aa-a451-3fedc15f49e9" providerId="ADAL" clId="{D5E83389-8E48-4A2D-AF02-91603630130E}" dt="2020-11-04T12:41:32.179" v="4470" actId="26606"/>
          <ac:spMkLst>
            <pc:docMk/>
            <pc:sldMk cId="87653306" sldId="264"/>
            <ac:spMk id="13" creationId="{441CF7D6-A660-431A-B0BB-140A0D5556B6}"/>
          </ac:spMkLst>
        </pc:spChg>
        <pc:spChg chg="add">
          <ac:chgData name="Claire Ancient" userId="32df6314-0d18-42aa-a451-3fedc15f49e9" providerId="ADAL" clId="{D5E83389-8E48-4A2D-AF02-91603630130E}" dt="2020-11-04T12:41:32.179" v="4470" actId="26606"/>
          <ac:spMkLst>
            <pc:docMk/>
            <pc:sldMk cId="87653306" sldId="264"/>
            <ac:spMk id="15" creationId="{0570A85B-3810-4F95-97B0-CBF4CCDB381C}"/>
          </ac:spMkLst>
        </pc:spChg>
        <pc:graphicFrameChg chg="add mod modGraphic">
          <ac:chgData name="Claire Ancient" userId="32df6314-0d18-42aa-a451-3fedc15f49e9" providerId="ADAL" clId="{D5E83389-8E48-4A2D-AF02-91603630130E}" dt="2020-11-04T12:42:43.644" v="4484" actId="404"/>
          <ac:graphicFrameMkLst>
            <pc:docMk/>
            <pc:sldMk cId="87653306" sldId="264"/>
            <ac:graphicFrameMk id="4" creationId="{438DCB43-A661-4E2B-AA2C-B34F0266FAAA}"/>
          </ac:graphicFrameMkLst>
        </pc:graphicFrameChg>
        <pc:graphicFrameChg chg="add del mod">
          <ac:chgData name="Claire Ancient" userId="32df6314-0d18-42aa-a451-3fedc15f49e9" providerId="ADAL" clId="{D5E83389-8E48-4A2D-AF02-91603630130E}" dt="2020-11-04T12:41:52.970" v="4473"/>
          <ac:graphicFrameMkLst>
            <pc:docMk/>
            <pc:sldMk cId="87653306" sldId="264"/>
            <ac:graphicFrameMk id="5" creationId="{85DE8773-C23C-4B09-96D5-C84A29183AC0}"/>
          </ac:graphicFrameMkLst>
        </pc:graphicFrameChg>
      </pc:sldChg>
      <pc:sldChg chg="addSp delSp modSp new mod setBg modNotesTx">
        <pc:chgData name="Claire Ancient" userId="32df6314-0d18-42aa-a451-3fedc15f49e9" providerId="ADAL" clId="{D5E83389-8E48-4A2D-AF02-91603630130E}" dt="2020-11-04T12:44:15.357" v="4497" actId="20577"/>
        <pc:sldMkLst>
          <pc:docMk/>
          <pc:sldMk cId="3551851308" sldId="265"/>
        </pc:sldMkLst>
        <pc:spChg chg="mod ord">
          <ac:chgData name="Claire Ancient" userId="32df6314-0d18-42aa-a451-3fedc15f49e9" providerId="ADAL" clId="{D5E83389-8E48-4A2D-AF02-91603630130E}" dt="2020-11-04T09:31:24.808" v="2027" actId="1076"/>
          <ac:spMkLst>
            <pc:docMk/>
            <pc:sldMk cId="3551851308" sldId="265"/>
            <ac:spMk id="2" creationId="{81F99A9C-C498-4058-A434-DC420D7F99F3}"/>
          </ac:spMkLst>
        </pc:spChg>
        <pc:spChg chg="mod">
          <ac:chgData name="Claire Ancient" userId="32df6314-0d18-42aa-a451-3fedc15f49e9" providerId="ADAL" clId="{D5E83389-8E48-4A2D-AF02-91603630130E}" dt="2020-11-04T09:31:54.460" v="2040" actId="1076"/>
          <ac:spMkLst>
            <pc:docMk/>
            <pc:sldMk cId="3551851308" sldId="265"/>
            <ac:spMk id="3" creationId="{CDAF719A-7E52-47A3-AD4E-2393B81CA488}"/>
          </ac:spMkLst>
        </pc:spChg>
        <pc:spChg chg="add del">
          <ac:chgData name="Claire Ancient" userId="32df6314-0d18-42aa-a451-3fedc15f49e9" providerId="ADAL" clId="{D5E83389-8E48-4A2D-AF02-91603630130E}" dt="2020-11-04T09:31:02.012" v="2015" actId="26606"/>
          <ac:spMkLst>
            <pc:docMk/>
            <pc:sldMk cId="3551851308" sldId="265"/>
            <ac:spMk id="9" creationId="{E51BA4DF-2BD4-4EC2-B1DB-B27C8AC71864}"/>
          </ac:spMkLst>
        </pc:spChg>
        <pc:spChg chg="add">
          <ac:chgData name="Claire Ancient" userId="32df6314-0d18-42aa-a451-3fedc15f49e9" providerId="ADAL" clId="{D5E83389-8E48-4A2D-AF02-91603630130E}" dt="2020-11-04T09:31:02.012" v="2015" actId="26606"/>
          <ac:spMkLst>
            <pc:docMk/>
            <pc:sldMk cId="3551851308" sldId="265"/>
            <ac:spMk id="14" creationId="{70DFA0FD-AB28-4B25-B870-4D2BBC35BA1D}"/>
          </ac:spMkLst>
        </pc:spChg>
        <pc:grpChg chg="add">
          <ac:chgData name="Claire Ancient" userId="32df6314-0d18-42aa-a451-3fedc15f49e9" providerId="ADAL" clId="{D5E83389-8E48-4A2D-AF02-91603630130E}" dt="2020-11-04T09:31:02.012" v="2015" actId="26606"/>
          <ac:grpSpMkLst>
            <pc:docMk/>
            <pc:sldMk cId="3551851308" sldId="265"/>
            <ac:grpSpMk id="16" creationId="{0D628DFB-9CD1-4E2B-8B44-9FDF7E80F6D9}"/>
          </ac:grpSpMkLst>
        </pc:grpChg>
        <pc:graphicFrameChg chg="add mod">
          <ac:chgData name="Claire Ancient" userId="32df6314-0d18-42aa-a451-3fedc15f49e9" providerId="ADAL" clId="{D5E83389-8E48-4A2D-AF02-91603630130E}" dt="2020-11-04T09:32:03.160" v="2042" actId="14100"/>
          <ac:graphicFrameMkLst>
            <pc:docMk/>
            <pc:sldMk cId="3551851308" sldId="265"/>
            <ac:graphicFrameMk id="4" creationId="{A8B5944A-C165-4B24-A844-289C127DCAC4}"/>
          </ac:graphicFrameMkLst>
        </pc:graphicFrameChg>
        <pc:picChg chg="add mod">
          <ac:chgData name="Claire Ancient" userId="32df6314-0d18-42aa-a451-3fedc15f49e9" providerId="ADAL" clId="{D5E83389-8E48-4A2D-AF02-91603630130E}" dt="2020-11-04T09:31:02.012" v="2015" actId="26606"/>
          <ac:picMkLst>
            <pc:docMk/>
            <pc:sldMk cId="3551851308" sldId="265"/>
            <ac:picMk id="5" creationId="{1A9FC338-AD94-4263-891B-3153124484C5}"/>
          </ac:picMkLst>
        </pc:picChg>
      </pc:sldChg>
      <pc:sldChg chg="addSp delSp modSp new mod setBg setClrOvrMap">
        <pc:chgData name="Claire Ancient" userId="32df6314-0d18-42aa-a451-3fedc15f49e9" providerId="ADAL" clId="{D5E83389-8E48-4A2D-AF02-91603630130E}" dt="2020-11-04T09:33:26.960" v="2143" actId="26606"/>
        <pc:sldMkLst>
          <pc:docMk/>
          <pc:sldMk cId="346915346" sldId="266"/>
        </pc:sldMkLst>
        <pc:spChg chg="mod ord">
          <ac:chgData name="Claire Ancient" userId="32df6314-0d18-42aa-a451-3fedc15f49e9" providerId="ADAL" clId="{D5E83389-8E48-4A2D-AF02-91603630130E}" dt="2020-11-04T09:33:26.960" v="2143" actId="26606"/>
          <ac:spMkLst>
            <pc:docMk/>
            <pc:sldMk cId="346915346" sldId="266"/>
            <ac:spMk id="2" creationId="{EF8CE13C-852E-4627-8F35-6DAA04071F4E}"/>
          </ac:spMkLst>
        </pc:spChg>
        <pc:spChg chg="mod">
          <ac:chgData name="Claire Ancient" userId="32df6314-0d18-42aa-a451-3fedc15f49e9" providerId="ADAL" clId="{D5E83389-8E48-4A2D-AF02-91603630130E}" dt="2020-11-04T09:33:26.960" v="2143" actId="26606"/>
          <ac:spMkLst>
            <pc:docMk/>
            <pc:sldMk cId="346915346" sldId="266"/>
            <ac:spMk id="3" creationId="{C920D4B8-4B95-4600-9870-87128B38173E}"/>
          </ac:spMkLst>
        </pc:spChg>
        <pc:spChg chg="add del">
          <ac:chgData name="Claire Ancient" userId="32df6314-0d18-42aa-a451-3fedc15f49e9" providerId="ADAL" clId="{D5E83389-8E48-4A2D-AF02-91603630130E}" dt="2020-11-04T09:33:26.960" v="2143" actId="26606"/>
          <ac:spMkLst>
            <pc:docMk/>
            <pc:sldMk cId="346915346" sldId="266"/>
            <ac:spMk id="9" creationId="{E51BA4DF-2BD4-4EC2-B1DB-B27C8AC71864}"/>
          </ac:spMkLst>
        </pc:spChg>
        <pc:spChg chg="add">
          <ac:chgData name="Claire Ancient" userId="32df6314-0d18-42aa-a451-3fedc15f49e9" providerId="ADAL" clId="{D5E83389-8E48-4A2D-AF02-91603630130E}" dt="2020-11-04T09:33:26.960" v="2143" actId="26606"/>
          <ac:spMkLst>
            <pc:docMk/>
            <pc:sldMk cId="346915346" sldId="266"/>
            <ac:spMk id="14" creationId="{5A59F003-E00A-43F9-91DC-CC54E3B87466}"/>
          </ac:spMkLst>
        </pc:spChg>
        <pc:spChg chg="add">
          <ac:chgData name="Claire Ancient" userId="32df6314-0d18-42aa-a451-3fedc15f49e9" providerId="ADAL" clId="{D5E83389-8E48-4A2D-AF02-91603630130E}" dt="2020-11-04T09:33:26.960" v="2143" actId="26606"/>
          <ac:spMkLst>
            <pc:docMk/>
            <pc:sldMk cId="346915346" sldId="266"/>
            <ac:spMk id="16" creationId="{D74A4382-E3AD-430A-9A1F-DFA3E0E77A7D}"/>
          </ac:spMkLst>
        </pc:spChg>
        <pc:spChg chg="add">
          <ac:chgData name="Claire Ancient" userId="32df6314-0d18-42aa-a451-3fedc15f49e9" providerId="ADAL" clId="{D5E83389-8E48-4A2D-AF02-91603630130E}" dt="2020-11-04T09:33:26.960" v="2143" actId="26606"/>
          <ac:spMkLst>
            <pc:docMk/>
            <pc:sldMk cId="346915346" sldId="266"/>
            <ac:spMk id="18" creationId="{79F40191-0F44-4FD1-82CC-ACB507C14BE6}"/>
          </ac:spMkLst>
        </pc:spChg>
        <pc:picChg chg="add mod">
          <ac:chgData name="Claire Ancient" userId="32df6314-0d18-42aa-a451-3fedc15f49e9" providerId="ADAL" clId="{D5E83389-8E48-4A2D-AF02-91603630130E}" dt="2020-11-04T09:33:26.960" v="2143" actId="26606"/>
          <ac:picMkLst>
            <pc:docMk/>
            <pc:sldMk cId="346915346" sldId="266"/>
            <ac:picMk id="5" creationId="{FD68FA05-3B81-4480-9A84-7E1315D3584C}"/>
          </ac:picMkLst>
        </pc:picChg>
      </pc:sldChg>
      <pc:sldChg chg="addSp delSp modSp new mod setBg modNotesTx">
        <pc:chgData name="Claire Ancient" userId="32df6314-0d18-42aa-a451-3fedc15f49e9" providerId="ADAL" clId="{D5E83389-8E48-4A2D-AF02-91603630130E}" dt="2020-11-04T09:34:17.986" v="2180" actId="1076"/>
        <pc:sldMkLst>
          <pc:docMk/>
          <pc:sldMk cId="1864031295" sldId="267"/>
        </pc:sldMkLst>
        <pc:spChg chg="mod">
          <ac:chgData name="Claire Ancient" userId="32df6314-0d18-42aa-a451-3fedc15f49e9" providerId="ADAL" clId="{D5E83389-8E48-4A2D-AF02-91603630130E}" dt="2020-11-04T09:33:56.476" v="2170" actId="14100"/>
          <ac:spMkLst>
            <pc:docMk/>
            <pc:sldMk cId="1864031295" sldId="267"/>
            <ac:spMk id="2" creationId="{D134CB88-10C7-4BA3-A8DD-227B6372E607}"/>
          </ac:spMkLst>
        </pc:spChg>
        <pc:spChg chg="del">
          <ac:chgData name="Claire Ancient" userId="32df6314-0d18-42aa-a451-3fedc15f49e9" providerId="ADAL" clId="{D5E83389-8E48-4A2D-AF02-91603630130E}" dt="2020-11-04T09:33:47.632" v="2167" actId="26606"/>
          <ac:spMkLst>
            <pc:docMk/>
            <pc:sldMk cId="1864031295" sldId="267"/>
            <ac:spMk id="3" creationId="{64856E7E-0429-4BD8-8F60-73334845CE6C}"/>
          </ac:spMkLst>
        </pc:spChg>
        <pc:spChg chg="add">
          <ac:chgData name="Claire Ancient" userId="32df6314-0d18-42aa-a451-3fedc15f49e9" providerId="ADAL" clId="{D5E83389-8E48-4A2D-AF02-91603630130E}" dt="2020-11-04T09:33:47.632" v="2167" actId="26606"/>
          <ac:spMkLst>
            <pc:docMk/>
            <pc:sldMk cId="1864031295" sldId="267"/>
            <ac:spMk id="10" creationId="{482BD70C-C4A0-46C4-9518-A731098B419A}"/>
          </ac:spMkLst>
        </pc:spChg>
        <pc:spChg chg="add">
          <ac:chgData name="Claire Ancient" userId="32df6314-0d18-42aa-a451-3fedc15f49e9" providerId="ADAL" clId="{D5E83389-8E48-4A2D-AF02-91603630130E}" dt="2020-11-04T09:33:47.632" v="2167" actId="26606"/>
          <ac:spMkLst>
            <pc:docMk/>
            <pc:sldMk cId="1864031295" sldId="267"/>
            <ac:spMk id="12" creationId="{39B74A45-BDDD-4892-B8C0-B290C0944FCB}"/>
          </ac:spMkLst>
        </pc:spChg>
        <pc:spChg chg="add">
          <ac:chgData name="Claire Ancient" userId="32df6314-0d18-42aa-a451-3fedc15f49e9" providerId="ADAL" clId="{D5E83389-8E48-4A2D-AF02-91603630130E}" dt="2020-11-04T09:33:47.632" v="2167" actId="26606"/>
          <ac:spMkLst>
            <pc:docMk/>
            <pc:sldMk cId="1864031295" sldId="267"/>
            <ac:spMk id="14" creationId="{C516C73E-9465-4C9E-9B86-9E58FB326B6B}"/>
          </ac:spMkLst>
        </pc:spChg>
        <pc:graphicFrameChg chg="add mod">
          <ac:chgData name="Claire Ancient" userId="32df6314-0d18-42aa-a451-3fedc15f49e9" providerId="ADAL" clId="{D5E83389-8E48-4A2D-AF02-91603630130E}" dt="2020-11-04T09:34:17.986" v="2180" actId="1076"/>
          <ac:graphicFrameMkLst>
            <pc:docMk/>
            <pc:sldMk cId="1864031295" sldId="267"/>
            <ac:graphicFrameMk id="4" creationId="{7190DC0D-B98C-4548-8DF4-3D7D4B660DAC}"/>
          </ac:graphicFrameMkLst>
        </pc:graphicFrameChg>
        <pc:picChg chg="add">
          <ac:chgData name="Claire Ancient" userId="32df6314-0d18-42aa-a451-3fedc15f49e9" providerId="ADAL" clId="{D5E83389-8E48-4A2D-AF02-91603630130E}" dt="2020-11-04T09:33:47.632" v="2167" actId="26606"/>
          <ac:picMkLst>
            <pc:docMk/>
            <pc:sldMk cId="1864031295" sldId="267"/>
            <ac:picMk id="7" creationId="{D5DEB2A9-D4F5-427C-96EC-9B008188C109}"/>
          </ac:picMkLst>
        </pc:picChg>
      </pc:sldChg>
      <pc:sldChg chg="addSp modSp new mod setBg">
        <pc:chgData name="Claire Ancient" userId="32df6314-0d18-42aa-a451-3fedc15f49e9" providerId="ADAL" clId="{D5E83389-8E48-4A2D-AF02-91603630130E}" dt="2020-11-04T09:36:56.942" v="2288" actId="403"/>
        <pc:sldMkLst>
          <pc:docMk/>
          <pc:sldMk cId="3579853159" sldId="268"/>
        </pc:sldMkLst>
        <pc:spChg chg="mod">
          <ac:chgData name="Claire Ancient" userId="32df6314-0d18-42aa-a451-3fedc15f49e9" providerId="ADAL" clId="{D5E83389-8E48-4A2D-AF02-91603630130E}" dt="2020-11-04T09:36:46.399" v="2284" actId="207"/>
          <ac:spMkLst>
            <pc:docMk/>
            <pc:sldMk cId="3579853159" sldId="268"/>
            <ac:spMk id="2" creationId="{DDBF8D28-238C-4F0B-B1A8-0993020A32AA}"/>
          </ac:spMkLst>
        </pc:spChg>
        <pc:spChg chg="mod">
          <ac:chgData name="Claire Ancient" userId="32df6314-0d18-42aa-a451-3fedc15f49e9" providerId="ADAL" clId="{D5E83389-8E48-4A2D-AF02-91603630130E}" dt="2020-11-04T09:36:56.942" v="2288" actId="403"/>
          <ac:spMkLst>
            <pc:docMk/>
            <pc:sldMk cId="3579853159" sldId="268"/>
            <ac:spMk id="3" creationId="{19C801E7-9FF2-4972-9320-54F79E408366}"/>
          </ac:spMkLst>
        </pc:spChg>
        <pc:spChg chg="add">
          <ac:chgData name="Claire Ancient" userId="32df6314-0d18-42aa-a451-3fedc15f49e9" providerId="ADAL" clId="{D5E83389-8E48-4A2D-AF02-91603630130E}" dt="2020-11-04T09:36:36.551" v="2282" actId="26606"/>
          <ac:spMkLst>
            <pc:docMk/>
            <pc:sldMk cId="3579853159" sldId="268"/>
            <ac:spMk id="8" creationId="{87BF42CA-AD55-48B4-8949-C4DCA60A6AEE}"/>
          </ac:spMkLst>
        </pc:spChg>
        <pc:spChg chg="add">
          <ac:chgData name="Claire Ancient" userId="32df6314-0d18-42aa-a451-3fedc15f49e9" providerId="ADAL" clId="{D5E83389-8E48-4A2D-AF02-91603630130E}" dt="2020-11-04T09:36:36.551" v="2282" actId="26606"/>
          <ac:spMkLst>
            <pc:docMk/>
            <pc:sldMk cId="3579853159" sldId="268"/>
            <ac:spMk id="10" creationId="{66AE1D3D-3106-4CB2-AA7C-0C1642AC0F2E}"/>
          </ac:spMkLst>
        </pc:spChg>
        <pc:grpChg chg="add">
          <ac:chgData name="Claire Ancient" userId="32df6314-0d18-42aa-a451-3fedc15f49e9" providerId="ADAL" clId="{D5E83389-8E48-4A2D-AF02-91603630130E}" dt="2020-11-04T09:36:36.551" v="2282" actId="26606"/>
          <ac:grpSpMkLst>
            <pc:docMk/>
            <pc:sldMk cId="3579853159" sldId="268"/>
            <ac:grpSpMk id="12" creationId="{0A31B6AF-B711-4CDB-8C2B-16E963DDC4C5}"/>
          </ac:grpSpMkLst>
        </pc:grpChg>
      </pc:sldChg>
      <pc:sldChg chg="addSp delSp modSp add mod delDesignElem modNotesTx">
        <pc:chgData name="Claire Ancient" userId="32df6314-0d18-42aa-a451-3fedc15f49e9" providerId="ADAL" clId="{D5E83389-8E48-4A2D-AF02-91603630130E}" dt="2020-11-04T09:40:23.366" v="2358" actId="14100"/>
        <pc:sldMkLst>
          <pc:docMk/>
          <pc:sldMk cId="2347076754" sldId="269"/>
        </pc:sldMkLst>
        <pc:spChg chg="mod">
          <ac:chgData name="Claire Ancient" userId="32df6314-0d18-42aa-a451-3fedc15f49e9" providerId="ADAL" clId="{D5E83389-8E48-4A2D-AF02-91603630130E}" dt="2020-11-04T09:38:24.094" v="2342" actId="207"/>
          <ac:spMkLst>
            <pc:docMk/>
            <pc:sldMk cId="2347076754" sldId="269"/>
            <ac:spMk id="2" creationId="{DDBF8D28-238C-4F0B-B1A8-0993020A32AA}"/>
          </ac:spMkLst>
        </pc:spChg>
        <pc:spChg chg="mod">
          <ac:chgData name="Claire Ancient" userId="32df6314-0d18-42aa-a451-3fedc15f49e9" providerId="ADAL" clId="{D5E83389-8E48-4A2D-AF02-91603630130E}" dt="2020-11-04T09:40:13.888" v="2357" actId="27636"/>
          <ac:spMkLst>
            <pc:docMk/>
            <pc:sldMk cId="2347076754" sldId="269"/>
            <ac:spMk id="3" creationId="{19C801E7-9FF2-4972-9320-54F79E408366}"/>
          </ac:spMkLst>
        </pc:spChg>
        <pc:spChg chg="add del mod">
          <ac:chgData name="Claire Ancient" userId="32df6314-0d18-42aa-a451-3fedc15f49e9" providerId="ADAL" clId="{D5E83389-8E48-4A2D-AF02-91603630130E}" dt="2020-11-04T09:37:12.007" v="2291"/>
          <ac:spMkLst>
            <pc:docMk/>
            <pc:sldMk cId="2347076754" sldId="269"/>
            <ac:spMk id="4" creationId="{335C5D23-CF73-4D52-A0EA-86DBE036F3FC}"/>
          </ac:spMkLst>
        </pc:spChg>
        <pc:spChg chg="add del mod">
          <ac:chgData name="Claire Ancient" userId="32df6314-0d18-42aa-a451-3fedc15f49e9" providerId="ADAL" clId="{D5E83389-8E48-4A2D-AF02-91603630130E}" dt="2020-11-04T09:37:12.007" v="2291"/>
          <ac:spMkLst>
            <pc:docMk/>
            <pc:sldMk cId="2347076754" sldId="269"/>
            <ac:spMk id="5" creationId="{E6D37D16-F092-48F4-ACA8-953FFF2916B4}"/>
          </ac:spMkLst>
        </pc:spChg>
        <pc:spChg chg="add">
          <ac:chgData name="Claire Ancient" userId="32df6314-0d18-42aa-a451-3fedc15f49e9" providerId="ADAL" clId="{D5E83389-8E48-4A2D-AF02-91603630130E}" dt="2020-11-04T09:37:41.432" v="2327" actId="26606"/>
          <ac:spMkLst>
            <pc:docMk/>
            <pc:sldMk cId="2347076754" sldId="269"/>
            <ac:spMk id="6" creationId="{4BC99CB9-DDAD-44A2-8A1C-E3AF4E72DF5C}"/>
          </ac:spMkLst>
        </pc:spChg>
        <pc:spChg chg="del">
          <ac:chgData name="Claire Ancient" userId="32df6314-0d18-42aa-a451-3fedc15f49e9" providerId="ADAL" clId="{D5E83389-8E48-4A2D-AF02-91603630130E}" dt="2020-11-04T09:37:12.007" v="2291"/>
          <ac:spMkLst>
            <pc:docMk/>
            <pc:sldMk cId="2347076754" sldId="269"/>
            <ac:spMk id="8" creationId="{87BF42CA-AD55-48B4-8949-C4DCA60A6AEE}"/>
          </ac:spMkLst>
        </pc:spChg>
        <pc:spChg chg="del">
          <ac:chgData name="Claire Ancient" userId="32df6314-0d18-42aa-a451-3fedc15f49e9" providerId="ADAL" clId="{D5E83389-8E48-4A2D-AF02-91603630130E}" dt="2020-11-04T09:37:12.007" v="2291"/>
          <ac:spMkLst>
            <pc:docMk/>
            <pc:sldMk cId="2347076754" sldId="269"/>
            <ac:spMk id="10" creationId="{66AE1D3D-3106-4CB2-AA7C-0C1642AC0F2E}"/>
          </ac:spMkLst>
        </pc:spChg>
        <pc:grpChg chg="add">
          <ac:chgData name="Claire Ancient" userId="32df6314-0d18-42aa-a451-3fedc15f49e9" providerId="ADAL" clId="{D5E83389-8E48-4A2D-AF02-91603630130E}" dt="2020-11-04T09:37:41.432" v="2327" actId="26606"/>
          <ac:grpSpMkLst>
            <pc:docMk/>
            <pc:sldMk cId="2347076754" sldId="269"/>
            <ac:grpSpMk id="7" creationId="{05545017-2445-4AB3-95A6-48F17C802612}"/>
          </ac:grpSpMkLst>
        </pc:grpChg>
        <pc:grpChg chg="del">
          <ac:chgData name="Claire Ancient" userId="32df6314-0d18-42aa-a451-3fedc15f49e9" providerId="ADAL" clId="{D5E83389-8E48-4A2D-AF02-91603630130E}" dt="2020-11-04T09:37:12.007" v="2291"/>
          <ac:grpSpMkLst>
            <pc:docMk/>
            <pc:sldMk cId="2347076754" sldId="269"/>
            <ac:grpSpMk id="12" creationId="{0A31B6AF-B711-4CDB-8C2B-16E963DDC4C5}"/>
          </ac:grpSpMkLst>
        </pc:grpChg>
        <pc:grpChg chg="add">
          <ac:chgData name="Claire Ancient" userId="32df6314-0d18-42aa-a451-3fedc15f49e9" providerId="ADAL" clId="{D5E83389-8E48-4A2D-AF02-91603630130E}" dt="2020-11-04T09:37:41.432" v="2327" actId="26606"/>
          <ac:grpSpMkLst>
            <pc:docMk/>
            <pc:sldMk cId="2347076754" sldId="269"/>
            <ac:grpSpMk id="23" creationId="{06B7259D-F2AD-42FE-B984-6D1D74321C5D}"/>
          </ac:grpSpMkLst>
        </pc:grpChg>
        <pc:graphicFrameChg chg="add mod">
          <ac:chgData name="Claire Ancient" userId="32df6314-0d18-42aa-a451-3fedc15f49e9" providerId="ADAL" clId="{D5E83389-8E48-4A2D-AF02-91603630130E}" dt="2020-11-04T09:40:23.366" v="2358" actId="14100"/>
          <ac:graphicFrameMkLst>
            <pc:docMk/>
            <pc:sldMk cId="2347076754" sldId="269"/>
            <ac:graphicFrameMk id="25" creationId="{F819580A-FABF-433A-AD53-7BF14402CB8A}"/>
          </ac:graphicFrameMkLst>
        </pc:graphicFrameChg>
      </pc:sldChg>
      <pc:sldChg chg="modSp add mod">
        <pc:chgData name="Claire Ancient" userId="32df6314-0d18-42aa-a451-3fedc15f49e9" providerId="ADAL" clId="{D5E83389-8E48-4A2D-AF02-91603630130E}" dt="2020-11-04T09:40:36.854" v="2366" actId="20577"/>
        <pc:sldMkLst>
          <pc:docMk/>
          <pc:sldMk cId="2872162822" sldId="270"/>
        </pc:sldMkLst>
        <pc:spChg chg="mod">
          <ac:chgData name="Claire Ancient" userId="32df6314-0d18-42aa-a451-3fedc15f49e9" providerId="ADAL" clId="{D5E83389-8E48-4A2D-AF02-91603630130E}" dt="2020-11-04T09:40:36.854" v="2366" actId="20577"/>
          <ac:spMkLst>
            <pc:docMk/>
            <pc:sldMk cId="2872162822" sldId="270"/>
            <ac:spMk id="2" creationId="{DDBF8D28-238C-4F0B-B1A8-0993020A32AA}"/>
          </ac:spMkLst>
        </pc:spChg>
      </pc:sldChg>
      <pc:sldChg chg="modSp add mod">
        <pc:chgData name="Claire Ancient" userId="32df6314-0d18-42aa-a451-3fedc15f49e9" providerId="ADAL" clId="{D5E83389-8E48-4A2D-AF02-91603630130E}" dt="2020-11-04T09:40:48.576" v="2375" actId="20577"/>
        <pc:sldMkLst>
          <pc:docMk/>
          <pc:sldMk cId="929344996" sldId="271"/>
        </pc:sldMkLst>
        <pc:spChg chg="mod">
          <ac:chgData name="Claire Ancient" userId="32df6314-0d18-42aa-a451-3fedc15f49e9" providerId="ADAL" clId="{D5E83389-8E48-4A2D-AF02-91603630130E}" dt="2020-11-04T09:40:48.576" v="2375" actId="20577"/>
          <ac:spMkLst>
            <pc:docMk/>
            <pc:sldMk cId="929344996" sldId="271"/>
            <ac:spMk id="2" creationId="{DDBF8D28-238C-4F0B-B1A8-0993020A32AA}"/>
          </ac:spMkLst>
        </pc:spChg>
      </pc:sldChg>
      <pc:sldChg chg="modSp add mod ord">
        <pc:chgData name="Claire Ancient" userId="32df6314-0d18-42aa-a451-3fedc15f49e9" providerId="ADAL" clId="{D5E83389-8E48-4A2D-AF02-91603630130E}" dt="2020-11-04T09:41:02.544" v="2382"/>
        <pc:sldMkLst>
          <pc:docMk/>
          <pc:sldMk cId="3358306947" sldId="272"/>
        </pc:sldMkLst>
        <pc:spChg chg="mod">
          <ac:chgData name="Claire Ancient" userId="32df6314-0d18-42aa-a451-3fedc15f49e9" providerId="ADAL" clId="{D5E83389-8E48-4A2D-AF02-91603630130E}" dt="2020-11-04T09:40:59.563" v="2380" actId="20577"/>
          <ac:spMkLst>
            <pc:docMk/>
            <pc:sldMk cId="3358306947" sldId="272"/>
            <ac:spMk id="2" creationId="{DDBF8D28-238C-4F0B-B1A8-0993020A32AA}"/>
          </ac:spMkLst>
        </pc:spChg>
      </pc:sldChg>
      <pc:sldChg chg="modSp add mod modNotesTx">
        <pc:chgData name="Claire Ancient" userId="32df6314-0d18-42aa-a451-3fedc15f49e9" providerId="ADAL" clId="{D5E83389-8E48-4A2D-AF02-91603630130E}" dt="2020-11-04T09:41:43.634" v="2427" actId="20577"/>
        <pc:sldMkLst>
          <pc:docMk/>
          <pc:sldMk cId="3668362116" sldId="273"/>
        </pc:sldMkLst>
        <pc:spChg chg="mod">
          <ac:chgData name="Claire Ancient" userId="32df6314-0d18-42aa-a451-3fedc15f49e9" providerId="ADAL" clId="{D5E83389-8E48-4A2D-AF02-91603630130E}" dt="2020-11-04T09:41:36.941" v="2426" actId="20577"/>
          <ac:spMkLst>
            <pc:docMk/>
            <pc:sldMk cId="3668362116" sldId="273"/>
            <ac:spMk id="2" creationId="{DDBF8D28-238C-4F0B-B1A8-0993020A32AA}"/>
          </ac:spMkLst>
        </pc:spChg>
      </pc:sldChg>
      <pc:sldChg chg="addSp delSp modSp new mod setBg">
        <pc:chgData name="Claire Ancient" userId="32df6314-0d18-42aa-a451-3fedc15f49e9" providerId="ADAL" clId="{D5E83389-8E48-4A2D-AF02-91603630130E}" dt="2020-11-04T10:16:32.568" v="2815" actId="403"/>
        <pc:sldMkLst>
          <pc:docMk/>
          <pc:sldMk cId="3469105882" sldId="274"/>
        </pc:sldMkLst>
        <pc:spChg chg="mod ord">
          <ac:chgData name="Claire Ancient" userId="32df6314-0d18-42aa-a451-3fedc15f49e9" providerId="ADAL" clId="{D5E83389-8E48-4A2D-AF02-91603630130E}" dt="2020-11-04T10:16:23.542" v="2811" actId="14100"/>
          <ac:spMkLst>
            <pc:docMk/>
            <pc:sldMk cId="3469105882" sldId="274"/>
            <ac:spMk id="2" creationId="{A0C3FC22-79A9-44CF-A2F8-C2D9C62457D7}"/>
          </ac:spMkLst>
        </pc:spChg>
        <pc:spChg chg="mod">
          <ac:chgData name="Claire Ancient" userId="32df6314-0d18-42aa-a451-3fedc15f49e9" providerId="ADAL" clId="{D5E83389-8E48-4A2D-AF02-91603630130E}" dt="2020-11-04T10:16:32.568" v="2815" actId="403"/>
          <ac:spMkLst>
            <pc:docMk/>
            <pc:sldMk cId="3469105882" sldId="274"/>
            <ac:spMk id="3" creationId="{8D8E97EC-3094-4324-B08E-0DBF2BC8878D}"/>
          </ac:spMkLst>
        </pc:spChg>
        <pc:spChg chg="add del">
          <ac:chgData name="Claire Ancient" userId="32df6314-0d18-42aa-a451-3fedc15f49e9" providerId="ADAL" clId="{D5E83389-8E48-4A2D-AF02-91603630130E}" dt="2020-11-04T10:16:14.504" v="2809" actId="26606"/>
          <ac:spMkLst>
            <pc:docMk/>
            <pc:sldMk cId="3469105882" sldId="274"/>
            <ac:spMk id="9" creationId="{2C61293E-6EBE-43EF-A52C-9BEBFD7679D4}"/>
          </ac:spMkLst>
        </pc:spChg>
        <pc:spChg chg="add del">
          <ac:chgData name="Claire Ancient" userId="32df6314-0d18-42aa-a451-3fedc15f49e9" providerId="ADAL" clId="{D5E83389-8E48-4A2D-AF02-91603630130E}" dt="2020-11-04T10:16:14.504" v="2809" actId="26606"/>
          <ac:spMkLst>
            <pc:docMk/>
            <pc:sldMk cId="3469105882" sldId="274"/>
            <ac:spMk id="11" creationId="{3FCFB1DE-0B7E-48CC-BA90-B2AB0889F9D6}"/>
          </ac:spMkLst>
        </pc:spChg>
        <pc:picChg chg="add mod">
          <ac:chgData name="Claire Ancient" userId="32df6314-0d18-42aa-a451-3fedc15f49e9" providerId="ADAL" clId="{D5E83389-8E48-4A2D-AF02-91603630130E}" dt="2020-11-04T10:16:14.504" v="2809" actId="26606"/>
          <ac:picMkLst>
            <pc:docMk/>
            <pc:sldMk cId="3469105882" sldId="274"/>
            <ac:picMk id="5" creationId="{72DB3260-71A0-44C3-A9C5-E7234E998E0D}"/>
          </ac:picMkLst>
        </pc:picChg>
        <pc:picChg chg="add">
          <ac:chgData name="Claire Ancient" userId="32df6314-0d18-42aa-a451-3fedc15f49e9" providerId="ADAL" clId="{D5E83389-8E48-4A2D-AF02-91603630130E}" dt="2020-11-04T10:16:14.504" v="2809" actId="26606"/>
          <ac:picMkLst>
            <pc:docMk/>
            <pc:sldMk cId="3469105882" sldId="274"/>
            <ac:picMk id="16" creationId="{54DDEBDD-D8BD-41A6-8A0D-B00E3768B0F9}"/>
          </ac:picMkLst>
        </pc:picChg>
      </pc:sldChg>
      <pc:sldChg chg="addSp delSp modSp new mod setBg">
        <pc:chgData name="Claire Ancient" userId="32df6314-0d18-42aa-a451-3fedc15f49e9" providerId="ADAL" clId="{D5E83389-8E48-4A2D-AF02-91603630130E}" dt="2020-11-04T10:32:42.326" v="2894" actId="26606"/>
        <pc:sldMkLst>
          <pc:docMk/>
          <pc:sldMk cId="3174604829" sldId="275"/>
        </pc:sldMkLst>
        <pc:spChg chg="mod">
          <ac:chgData name="Claire Ancient" userId="32df6314-0d18-42aa-a451-3fedc15f49e9" providerId="ADAL" clId="{D5E83389-8E48-4A2D-AF02-91603630130E}" dt="2020-11-04T10:32:42.326" v="2894" actId="26606"/>
          <ac:spMkLst>
            <pc:docMk/>
            <pc:sldMk cId="3174604829" sldId="275"/>
            <ac:spMk id="2" creationId="{26F9DA30-3868-4EB3-BF85-19A2791692A8}"/>
          </ac:spMkLst>
        </pc:spChg>
        <pc:spChg chg="del mod">
          <ac:chgData name="Claire Ancient" userId="32df6314-0d18-42aa-a451-3fedc15f49e9" providerId="ADAL" clId="{D5E83389-8E48-4A2D-AF02-91603630130E}" dt="2020-11-04T10:32:42.326" v="2894" actId="26606"/>
          <ac:spMkLst>
            <pc:docMk/>
            <pc:sldMk cId="3174604829" sldId="275"/>
            <ac:spMk id="3" creationId="{FC01BE9B-9EB9-48C2-B9C9-E36ED72FF3E6}"/>
          </ac:spMkLst>
        </pc:spChg>
        <pc:spChg chg="add">
          <ac:chgData name="Claire Ancient" userId="32df6314-0d18-42aa-a451-3fedc15f49e9" providerId="ADAL" clId="{D5E83389-8E48-4A2D-AF02-91603630130E}" dt="2020-11-04T10:32:42.326" v="2894" actId="26606"/>
          <ac:spMkLst>
            <pc:docMk/>
            <pc:sldMk cId="3174604829" sldId="275"/>
            <ac:spMk id="9" creationId="{37E32B78-23DD-4E77-8B9C-7779E3BF20C2}"/>
          </ac:spMkLst>
        </pc:spChg>
        <pc:graphicFrameChg chg="add">
          <ac:chgData name="Claire Ancient" userId="32df6314-0d18-42aa-a451-3fedc15f49e9" providerId="ADAL" clId="{D5E83389-8E48-4A2D-AF02-91603630130E}" dt="2020-11-04T10:32:42.326" v="2894" actId="26606"/>
          <ac:graphicFrameMkLst>
            <pc:docMk/>
            <pc:sldMk cId="3174604829" sldId="275"/>
            <ac:graphicFrameMk id="5" creationId="{A84F5C44-2673-4786-AD9D-CB80B2534691}"/>
          </ac:graphicFrameMkLst>
        </pc:graphicFrameChg>
      </pc:sldChg>
      <pc:sldChg chg="addSp delSp modSp new mod setBg">
        <pc:chgData name="Claire Ancient" userId="32df6314-0d18-42aa-a451-3fedc15f49e9" providerId="ADAL" clId="{D5E83389-8E48-4A2D-AF02-91603630130E}" dt="2020-11-04T10:37:05.970" v="3244" actId="207"/>
        <pc:sldMkLst>
          <pc:docMk/>
          <pc:sldMk cId="2985774723" sldId="276"/>
        </pc:sldMkLst>
        <pc:spChg chg="mod">
          <ac:chgData name="Claire Ancient" userId="32df6314-0d18-42aa-a451-3fedc15f49e9" providerId="ADAL" clId="{D5E83389-8E48-4A2D-AF02-91603630130E}" dt="2020-11-04T10:37:05.970" v="3244" actId="207"/>
          <ac:spMkLst>
            <pc:docMk/>
            <pc:sldMk cId="2985774723" sldId="276"/>
            <ac:spMk id="2" creationId="{C965F0B9-0948-4EB9-B395-4FFF1D032292}"/>
          </ac:spMkLst>
        </pc:spChg>
        <pc:spChg chg="mod">
          <ac:chgData name="Claire Ancient" userId="32df6314-0d18-42aa-a451-3fedc15f49e9" providerId="ADAL" clId="{D5E83389-8E48-4A2D-AF02-91603630130E}" dt="2020-11-04T10:37:01.830" v="3243" actId="26606"/>
          <ac:spMkLst>
            <pc:docMk/>
            <pc:sldMk cId="2985774723" sldId="276"/>
            <ac:spMk id="3" creationId="{D6FFA246-5060-4F31-B945-737F7E6625A9}"/>
          </ac:spMkLst>
        </pc:spChg>
        <pc:spChg chg="add del">
          <ac:chgData name="Claire Ancient" userId="32df6314-0d18-42aa-a451-3fedc15f49e9" providerId="ADAL" clId="{D5E83389-8E48-4A2D-AF02-91603630130E}" dt="2020-11-04T10:37:01.808" v="3242" actId="26606"/>
          <ac:spMkLst>
            <pc:docMk/>
            <pc:sldMk cId="2985774723" sldId="276"/>
            <ac:spMk id="8" creationId="{884769FE-1656-422F-86E1-8C1B16C27BE1}"/>
          </ac:spMkLst>
        </pc:spChg>
        <pc:spChg chg="add del">
          <ac:chgData name="Claire Ancient" userId="32df6314-0d18-42aa-a451-3fedc15f49e9" providerId="ADAL" clId="{D5E83389-8E48-4A2D-AF02-91603630130E}" dt="2020-11-04T10:37:01.808" v="3242" actId="26606"/>
          <ac:spMkLst>
            <pc:docMk/>
            <pc:sldMk cId="2985774723" sldId="276"/>
            <ac:spMk id="10" creationId="{CB249F6D-244F-494A-98B9-5CC7413C4FB9}"/>
          </ac:spMkLst>
        </pc:spChg>
        <pc:spChg chg="add del">
          <ac:chgData name="Claire Ancient" userId="32df6314-0d18-42aa-a451-3fedc15f49e9" providerId="ADAL" clId="{D5E83389-8E48-4A2D-AF02-91603630130E}" dt="2020-11-04T10:37:01.808" v="3242" actId="26606"/>
          <ac:spMkLst>
            <pc:docMk/>
            <pc:sldMk cId="2985774723" sldId="276"/>
            <ac:spMk id="12" creationId="{506C536E-6ECA-4211-AF8C-A2671C484DA7}"/>
          </ac:spMkLst>
        </pc:spChg>
        <pc:spChg chg="add del">
          <ac:chgData name="Claire Ancient" userId="32df6314-0d18-42aa-a451-3fedc15f49e9" providerId="ADAL" clId="{D5E83389-8E48-4A2D-AF02-91603630130E}" dt="2020-11-04T10:37:01.808" v="3242" actId="26606"/>
          <ac:spMkLst>
            <pc:docMk/>
            <pc:sldMk cId="2985774723" sldId="276"/>
            <ac:spMk id="14" creationId="{AEAA70EA-2201-4F5D-AF08-58CFF851CCCD}"/>
          </ac:spMkLst>
        </pc:spChg>
        <pc:spChg chg="add">
          <ac:chgData name="Claire Ancient" userId="32df6314-0d18-42aa-a451-3fedc15f49e9" providerId="ADAL" clId="{D5E83389-8E48-4A2D-AF02-91603630130E}" dt="2020-11-04T10:37:01.830" v="3243" actId="26606"/>
          <ac:spMkLst>
            <pc:docMk/>
            <pc:sldMk cId="2985774723" sldId="276"/>
            <ac:spMk id="16" creationId="{8D70B121-56F4-4848-B38B-182089D909FA}"/>
          </ac:spMkLst>
        </pc:spChg>
        <pc:cxnChg chg="add">
          <ac:chgData name="Claire Ancient" userId="32df6314-0d18-42aa-a451-3fedc15f49e9" providerId="ADAL" clId="{D5E83389-8E48-4A2D-AF02-91603630130E}" dt="2020-11-04T10:37:01.830" v="3243" actId="26606"/>
          <ac:cxnSpMkLst>
            <pc:docMk/>
            <pc:sldMk cId="2985774723" sldId="276"/>
            <ac:cxnSpMk id="17" creationId="{2D72A2C9-F3CA-4216-8BAD-FA4C970C3C4E}"/>
          </ac:cxnSpMkLst>
        </pc:cxnChg>
      </pc:sldChg>
    </pc:docChg>
  </pc:docChgLst>
  <pc:docChgLst>
    <pc:chgData name="Claire Ancient" userId="32df6314-0d18-42aa-a451-3fedc15f49e9" providerId="ADAL" clId="{90DC50A2-E549-4981-B0B5-28835F1B118B}"/>
    <pc:docChg chg="custSel mod addSld delSld modSld">
      <pc:chgData name="Claire Ancient" userId="32df6314-0d18-42aa-a451-3fedc15f49e9" providerId="ADAL" clId="{90DC50A2-E549-4981-B0B5-28835F1B118B}" dt="2020-11-02T16:31:50.828" v="15" actId="2696"/>
      <pc:docMkLst>
        <pc:docMk/>
      </pc:docMkLst>
      <pc:sldChg chg="addSp modSp">
        <pc:chgData name="Claire Ancient" userId="32df6314-0d18-42aa-a451-3fedc15f49e9" providerId="ADAL" clId="{90DC50A2-E549-4981-B0B5-28835F1B118B}" dt="2020-11-02T16:20:11.694" v="13"/>
        <pc:sldMkLst>
          <pc:docMk/>
          <pc:sldMk cId="231729078" sldId="256"/>
        </pc:sldMkLst>
        <pc:picChg chg="add mod">
          <ac:chgData name="Claire Ancient" userId="32df6314-0d18-42aa-a451-3fedc15f49e9" providerId="ADAL" clId="{90DC50A2-E549-4981-B0B5-28835F1B118B}" dt="2020-11-02T16:20:11.694" v="13"/>
          <ac:picMkLst>
            <pc:docMk/>
            <pc:sldMk cId="231729078" sldId="256"/>
            <ac:picMk id="4" creationId="{6D52C85E-6E9F-463F-AB62-48F9AC33028E}"/>
          </ac:picMkLst>
        </pc:picChg>
      </pc:sldChg>
      <pc:sldChg chg="addSp modSp">
        <pc:chgData name="Claire Ancient" userId="32df6314-0d18-42aa-a451-3fedc15f49e9" providerId="ADAL" clId="{90DC50A2-E549-4981-B0B5-28835F1B118B}" dt="2020-11-02T16:20:11.694" v="13"/>
        <pc:sldMkLst>
          <pc:docMk/>
          <pc:sldMk cId="3895353744" sldId="257"/>
        </pc:sldMkLst>
        <pc:picChg chg="add mod">
          <ac:chgData name="Claire Ancient" userId="32df6314-0d18-42aa-a451-3fedc15f49e9" providerId="ADAL" clId="{90DC50A2-E549-4981-B0B5-28835F1B118B}" dt="2020-11-02T16:20:11.694" v="13"/>
          <ac:picMkLst>
            <pc:docMk/>
            <pc:sldMk cId="3895353744" sldId="257"/>
            <ac:picMk id="4" creationId="{8FBB8063-A8FE-49D1-BFD0-8483E5FDA133}"/>
          </ac:picMkLst>
        </pc:picChg>
      </pc:sldChg>
      <pc:sldChg chg="addSp delSp modSp mod setBg">
        <pc:chgData name="Claire Ancient" userId="32df6314-0d18-42aa-a451-3fedc15f49e9" providerId="ADAL" clId="{90DC50A2-E549-4981-B0B5-28835F1B118B}" dt="2020-11-02T16:20:11.694" v="13"/>
        <pc:sldMkLst>
          <pc:docMk/>
          <pc:sldMk cId="2903090576" sldId="258"/>
        </pc:sldMkLst>
        <pc:spChg chg="mod">
          <ac:chgData name="Claire Ancient" userId="32df6314-0d18-42aa-a451-3fedc15f49e9" providerId="ADAL" clId="{90DC50A2-E549-4981-B0B5-28835F1B118B}" dt="2020-11-02T15:49:21.251" v="0" actId="26606"/>
          <ac:spMkLst>
            <pc:docMk/>
            <pc:sldMk cId="2903090576" sldId="258"/>
            <ac:spMk id="2" creationId="{31F087DD-1A7E-42B4-8B32-30213BE7FFDE}"/>
          </ac:spMkLst>
        </pc:spChg>
        <pc:spChg chg="mod">
          <ac:chgData name="Claire Ancient" userId="32df6314-0d18-42aa-a451-3fedc15f49e9" providerId="ADAL" clId="{90DC50A2-E549-4981-B0B5-28835F1B118B}" dt="2020-11-02T15:49:21.251" v="0" actId="26606"/>
          <ac:spMkLst>
            <pc:docMk/>
            <pc:sldMk cId="2903090576" sldId="258"/>
            <ac:spMk id="3" creationId="{E4AF3814-D745-48E1-A92E-EEE106254A99}"/>
          </ac:spMkLst>
        </pc:spChg>
        <pc:spChg chg="add">
          <ac:chgData name="Claire Ancient" userId="32df6314-0d18-42aa-a451-3fedc15f49e9" providerId="ADAL" clId="{90DC50A2-E549-4981-B0B5-28835F1B118B}" dt="2020-11-02T15:49:21.251" v="0" actId="26606"/>
          <ac:spMkLst>
            <pc:docMk/>
            <pc:sldMk cId="2903090576" sldId="258"/>
            <ac:spMk id="10" creationId="{245A9F99-D9B1-4094-A2E2-B90AC1DB7B9C}"/>
          </ac:spMkLst>
        </pc:spChg>
        <pc:spChg chg="add">
          <ac:chgData name="Claire Ancient" userId="32df6314-0d18-42aa-a451-3fedc15f49e9" providerId="ADAL" clId="{90DC50A2-E549-4981-B0B5-28835F1B118B}" dt="2020-11-02T15:49:21.251" v="0" actId="26606"/>
          <ac:spMkLst>
            <pc:docMk/>
            <pc:sldMk cId="2903090576" sldId="258"/>
            <ac:spMk id="12" creationId="{B7FAF607-473A-4A43-A23D-BBFF5C4117BB}"/>
          </ac:spMkLst>
        </pc:spChg>
        <pc:grpChg chg="add">
          <ac:chgData name="Claire Ancient" userId="32df6314-0d18-42aa-a451-3fedc15f49e9" providerId="ADAL" clId="{90DC50A2-E549-4981-B0B5-28835F1B118B}" dt="2020-11-02T15:49:21.251" v="0" actId="26606"/>
          <ac:grpSpMkLst>
            <pc:docMk/>
            <pc:sldMk cId="2903090576" sldId="258"/>
            <ac:grpSpMk id="14" creationId="{C5F6476F-D303-44D3-B30F-1BA348F0F64A}"/>
          </ac:grpSpMkLst>
        </pc:grpChg>
        <pc:picChg chg="add mod">
          <ac:chgData name="Claire Ancient" userId="32df6314-0d18-42aa-a451-3fedc15f49e9" providerId="ADAL" clId="{90DC50A2-E549-4981-B0B5-28835F1B118B}" dt="2020-11-02T15:50:37.364" v="6" actId="207"/>
          <ac:picMkLst>
            <pc:docMk/>
            <pc:sldMk cId="2903090576" sldId="258"/>
            <ac:picMk id="5" creationId="{4D8F7401-99BD-422B-B28A-0D3626D3092D}"/>
          </ac:picMkLst>
        </pc:picChg>
        <pc:picChg chg="add mod">
          <ac:chgData name="Claire Ancient" userId="32df6314-0d18-42aa-a451-3fedc15f49e9" providerId="ADAL" clId="{90DC50A2-E549-4981-B0B5-28835F1B118B}" dt="2020-11-02T16:20:11.694" v="13"/>
          <ac:picMkLst>
            <pc:docMk/>
            <pc:sldMk cId="2903090576" sldId="258"/>
            <ac:picMk id="6" creationId="{6E877DDE-5EC7-4F2C-ABA4-0D87410672BD}"/>
          </ac:picMkLst>
        </pc:picChg>
        <pc:picChg chg="add del">
          <ac:chgData name="Claire Ancient" userId="32df6314-0d18-42aa-a451-3fedc15f49e9" providerId="ADAL" clId="{90DC50A2-E549-4981-B0B5-28835F1B118B}" dt="2020-11-02T15:49:23.077" v="1" actId="478"/>
          <ac:picMkLst>
            <pc:docMk/>
            <pc:sldMk cId="2903090576" sldId="258"/>
            <ac:picMk id="7" creationId="{0075E124-0B2A-46E2-BE4B-47D402D1F70E}"/>
          </ac:picMkLst>
        </pc:picChg>
      </pc:sldChg>
      <pc:sldChg chg="addSp delSp modSp mod setBg">
        <pc:chgData name="Claire Ancient" userId="32df6314-0d18-42aa-a451-3fedc15f49e9" providerId="ADAL" clId="{90DC50A2-E549-4981-B0B5-28835F1B118B}" dt="2020-11-02T16:20:11.694" v="13"/>
        <pc:sldMkLst>
          <pc:docMk/>
          <pc:sldMk cId="830597908" sldId="259"/>
        </pc:sldMkLst>
        <pc:spChg chg="mod">
          <ac:chgData name="Claire Ancient" userId="32df6314-0d18-42aa-a451-3fedc15f49e9" providerId="ADAL" clId="{90DC50A2-E549-4981-B0B5-28835F1B118B}" dt="2020-11-02T15:50:51.847" v="7" actId="26606"/>
          <ac:spMkLst>
            <pc:docMk/>
            <pc:sldMk cId="830597908" sldId="259"/>
            <ac:spMk id="2" creationId="{ABDCE6B8-0AC7-46B3-ADF9-7A0450BDC308}"/>
          </ac:spMkLst>
        </pc:spChg>
        <pc:spChg chg="del mod">
          <ac:chgData name="Claire Ancient" userId="32df6314-0d18-42aa-a451-3fedc15f49e9" providerId="ADAL" clId="{90DC50A2-E549-4981-B0B5-28835F1B118B}" dt="2020-11-02T15:51:26.491" v="8" actId="12084"/>
          <ac:spMkLst>
            <pc:docMk/>
            <pc:sldMk cId="830597908" sldId="259"/>
            <ac:spMk id="3" creationId="{DEA47B57-190E-4FC9-A40C-3DD8EB64C983}"/>
          </ac:spMkLst>
        </pc:spChg>
        <pc:graphicFrameChg chg="add mod">
          <ac:chgData name="Claire Ancient" userId="32df6314-0d18-42aa-a451-3fedc15f49e9" providerId="ADAL" clId="{90DC50A2-E549-4981-B0B5-28835F1B118B}" dt="2020-11-02T15:52:05.340" v="12" actId="12100"/>
          <ac:graphicFrameMkLst>
            <pc:docMk/>
            <pc:sldMk cId="830597908" sldId="259"/>
            <ac:graphicFrameMk id="4" creationId="{790EA98D-2FAF-4772-8DF1-4EC925BB7D00}"/>
          </ac:graphicFrameMkLst>
        </pc:graphicFrameChg>
        <pc:picChg chg="add mod">
          <ac:chgData name="Claire Ancient" userId="32df6314-0d18-42aa-a451-3fedc15f49e9" providerId="ADAL" clId="{90DC50A2-E549-4981-B0B5-28835F1B118B}" dt="2020-11-02T15:51:28.355" v="9" actId="27614"/>
          <ac:picMkLst>
            <pc:docMk/>
            <pc:sldMk cId="830597908" sldId="259"/>
            <ac:picMk id="5" creationId="{35764F14-035C-49ED-9134-956FE29C9D05}"/>
          </ac:picMkLst>
        </pc:picChg>
        <pc:picChg chg="add mod">
          <ac:chgData name="Claire Ancient" userId="32df6314-0d18-42aa-a451-3fedc15f49e9" providerId="ADAL" clId="{90DC50A2-E549-4981-B0B5-28835F1B118B}" dt="2020-11-02T16:20:11.694" v="13"/>
          <ac:picMkLst>
            <pc:docMk/>
            <pc:sldMk cId="830597908" sldId="259"/>
            <ac:picMk id="6" creationId="{4E00F6DD-3978-4209-836D-766C54958F76}"/>
          </ac:picMkLst>
        </pc:picChg>
        <pc:cxnChg chg="add">
          <ac:chgData name="Claire Ancient" userId="32df6314-0d18-42aa-a451-3fedc15f49e9" providerId="ADAL" clId="{90DC50A2-E549-4981-B0B5-28835F1B118B}" dt="2020-11-02T15:50:51.847" v="7" actId="26606"/>
          <ac:cxnSpMkLst>
            <pc:docMk/>
            <pc:sldMk cId="830597908" sldId="259"/>
            <ac:cxnSpMk id="9" creationId="{A7F400EE-A8A5-48AF-B4D6-291B52C6F0B0}"/>
          </ac:cxnSpMkLst>
        </pc:cxnChg>
      </pc:sldChg>
      <pc:sldChg chg="new del">
        <pc:chgData name="Claire Ancient" userId="32df6314-0d18-42aa-a451-3fedc15f49e9" providerId="ADAL" clId="{90DC50A2-E549-4981-B0B5-28835F1B118B}" dt="2020-11-02T16:31:50.828" v="15" actId="2696"/>
        <pc:sldMkLst>
          <pc:docMk/>
          <pc:sldMk cId="4263894344" sldId="260"/>
        </pc:sldMkLst>
      </pc:sldChg>
    </pc:docChg>
  </pc:docChgLst>
  <pc:docChgLst>
    <pc:chgData name="Claire Ancient" userId="32df6314-0d18-42aa-a451-3fedc15f49e9" providerId="ADAL" clId="{5E1A7E9E-B46B-4498-96DB-543A40FBA4E3}"/>
    <pc:docChg chg="modSld">
      <pc:chgData name="Claire Ancient" userId="32df6314-0d18-42aa-a451-3fedc15f49e9" providerId="ADAL" clId="{5E1A7E9E-B46B-4498-96DB-543A40FBA4E3}" dt="2020-11-08T11:38:41.247" v="7" actId="20577"/>
      <pc:docMkLst>
        <pc:docMk/>
      </pc:docMkLst>
      <pc:sldChg chg="modNotesTx">
        <pc:chgData name="Claire Ancient" userId="32df6314-0d18-42aa-a451-3fedc15f49e9" providerId="ADAL" clId="{5E1A7E9E-B46B-4498-96DB-543A40FBA4E3}" dt="2020-11-08T11:38:03.847" v="0" actId="6549"/>
        <pc:sldMkLst>
          <pc:docMk/>
          <pc:sldMk cId="87653306" sldId="264"/>
        </pc:sldMkLst>
      </pc:sldChg>
      <pc:sldChg chg="modNotesTx">
        <pc:chgData name="Claire Ancient" userId="32df6314-0d18-42aa-a451-3fedc15f49e9" providerId="ADAL" clId="{5E1A7E9E-B46B-4498-96DB-543A40FBA4E3}" dt="2020-11-08T11:38:06.317" v="1" actId="6549"/>
        <pc:sldMkLst>
          <pc:docMk/>
          <pc:sldMk cId="3551851308" sldId="265"/>
        </pc:sldMkLst>
      </pc:sldChg>
      <pc:sldChg chg="modNotesTx">
        <pc:chgData name="Claire Ancient" userId="32df6314-0d18-42aa-a451-3fedc15f49e9" providerId="ADAL" clId="{5E1A7E9E-B46B-4498-96DB-543A40FBA4E3}" dt="2020-11-08T11:38:10.091" v="2" actId="6549"/>
        <pc:sldMkLst>
          <pc:docMk/>
          <pc:sldMk cId="1864031295" sldId="267"/>
        </pc:sldMkLst>
      </pc:sldChg>
      <pc:sldChg chg="modNotesTx">
        <pc:chgData name="Claire Ancient" userId="32df6314-0d18-42aa-a451-3fedc15f49e9" providerId="ADAL" clId="{5E1A7E9E-B46B-4498-96DB-543A40FBA4E3}" dt="2020-11-08T11:38:14.667" v="3" actId="6549"/>
        <pc:sldMkLst>
          <pc:docMk/>
          <pc:sldMk cId="2347076754" sldId="269"/>
        </pc:sldMkLst>
      </pc:sldChg>
      <pc:sldChg chg="modNotesTx">
        <pc:chgData name="Claire Ancient" userId="32df6314-0d18-42aa-a451-3fedc15f49e9" providerId="ADAL" clId="{5E1A7E9E-B46B-4498-96DB-543A40FBA4E3}" dt="2020-11-08T11:38:17.339" v="4" actId="6549"/>
        <pc:sldMkLst>
          <pc:docMk/>
          <pc:sldMk cId="2872162822" sldId="270"/>
        </pc:sldMkLst>
      </pc:sldChg>
      <pc:sldChg chg="modNotesTx">
        <pc:chgData name="Claire Ancient" userId="32df6314-0d18-42aa-a451-3fedc15f49e9" providerId="ADAL" clId="{5E1A7E9E-B46B-4498-96DB-543A40FBA4E3}" dt="2020-11-08T11:38:41.247" v="7" actId="20577"/>
        <pc:sldMkLst>
          <pc:docMk/>
          <pc:sldMk cId="929344996" sldId="271"/>
        </pc:sldMkLst>
      </pc:sldChg>
      <pc:sldChg chg="modNotesTx">
        <pc:chgData name="Claire Ancient" userId="32df6314-0d18-42aa-a451-3fedc15f49e9" providerId="ADAL" clId="{5E1A7E9E-B46B-4498-96DB-543A40FBA4E3}" dt="2020-11-08T11:38:34.885" v="6" actId="6549"/>
        <pc:sldMkLst>
          <pc:docMk/>
          <pc:sldMk cId="3358306947" sldId="272"/>
        </pc:sldMkLst>
      </pc:sldChg>
      <pc:sldChg chg="modNotesTx">
        <pc:chgData name="Claire Ancient" userId="32df6314-0d18-42aa-a451-3fedc15f49e9" providerId="ADAL" clId="{5E1A7E9E-B46B-4498-96DB-543A40FBA4E3}" dt="2020-11-08T11:38:32.109" v="5" actId="6549"/>
        <pc:sldMkLst>
          <pc:docMk/>
          <pc:sldMk cId="3668362116" sldId="27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5E384-5BCE-459A-8611-10A44DBDD2A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E578E7-F664-46BC-96D6-9D3C034D45FE}">
      <dgm:prSet/>
      <dgm:spPr/>
      <dgm:t>
        <a:bodyPr/>
        <a:lstStyle/>
        <a:p>
          <a:r>
            <a:rPr lang="en-GB"/>
            <a:t>To understand the definition and purpose of feasibility analysis </a:t>
          </a:r>
          <a:endParaRPr lang="en-US"/>
        </a:p>
      </dgm:t>
    </dgm:pt>
    <dgm:pt modelId="{40CC967E-2234-42B9-8388-D4809C64FF30}" type="parTrans" cxnId="{17D6CB73-7202-415A-85D7-27DD75782309}">
      <dgm:prSet/>
      <dgm:spPr/>
      <dgm:t>
        <a:bodyPr/>
        <a:lstStyle/>
        <a:p>
          <a:endParaRPr lang="en-US"/>
        </a:p>
      </dgm:t>
    </dgm:pt>
    <dgm:pt modelId="{D1772380-A501-4A8E-98E8-1D3C1CE19103}" type="sibTrans" cxnId="{17D6CB73-7202-415A-85D7-27DD75782309}">
      <dgm:prSet/>
      <dgm:spPr/>
      <dgm:t>
        <a:bodyPr/>
        <a:lstStyle/>
        <a:p>
          <a:endParaRPr lang="en-US"/>
        </a:p>
      </dgm:t>
    </dgm:pt>
    <dgm:pt modelId="{D3B7B115-2716-4762-87D2-2B6EA08B4ECC}">
      <dgm:prSet/>
      <dgm:spPr/>
      <dgm:t>
        <a:bodyPr/>
        <a:lstStyle/>
        <a:p>
          <a:r>
            <a:rPr lang="en-GB"/>
            <a:t>To explore the definition and purpose of competitor analysis </a:t>
          </a:r>
          <a:endParaRPr lang="en-US"/>
        </a:p>
      </dgm:t>
    </dgm:pt>
    <dgm:pt modelId="{F370619D-F867-48A6-ABA9-B1B04347C0AD}" type="parTrans" cxnId="{4260745D-BAF7-4B52-8A4A-88D9869E8FCB}">
      <dgm:prSet/>
      <dgm:spPr/>
      <dgm:t>
        <a:bodyPr/>
        <a:lstStyle/>
        <a:p>
          <a:endParaRPr lang="en-US"/>
        </a:p>
      </dgm:t>
    </dgm:pt>
    <dgm:pt modelId="{A4277DFC-9F9D-484A-8274-F52522B7F5FA}" type="sibTrans" cxnId="{4260745D-BAF7-4B52-8A4A-88D9869E8FCB}">
      <dgm:prSet/>
      <dgm:spPr/>
      <dgm:t>
        <a:bodyPr/>
        <a:lstStyle/>
        <a:p>
          <a:endParaRPr lang="en-US"/>
        </a:p>
      </dgm:t>
    </dgm:pt>
    <dgm:pt modelId="{13D54E49-3764-41AF-9004-DFEA31585C98}">
      <dgm:prSet/>
      <dgm:spPr/>
      <dgm:t>
        <a:bodyPr/>
        <a:lstStyle/>
        <a:p>
          <a:r>
            <a:rPr lang="en-GB"/>
            <a:t>To evaluate the benefits and drawbacks of conducting a feasibility analysis </a:t>
          </a:r>
          <a:endParaRPr lang="en-US"/>
        </a:p>
      </dgm:t>
    </dgm:pt>
    <dgm:pt modelId="{7C0AEC5F-8566-4F5B-BE2D-7BBFD1CEB822}" type="parTrans" cxnId="{BFB24BF9-9D37-43C8-8331-3184A3497BCA}">
      <dgm:prSet/>
      <dgm:spPr/>
      <dgm:t>
        <a:bodyPr/>
        <a:lstStyle/>
        <a:p>
          <a:endParaRPr lang="en-US"/>
        </a:p>
      </dgm:t>
    </dgm:pt>
    <dgm:pt modelId="{55D937A0-C263-4FD2-B69E-B1354CBFD81E}" type="sibTrans" cxnId="{BFB24BF9-9D37-43C8-8331-3184A3497BCA}">
      <dgm:prSet/>
      <dgm:spPr/>
      <dgm:t>
        <a:bodyPr/>
        <a:lstStyle/>
        <a:p>
          <a:endParaRPr lang="en-US"/>
        </a:p>
      </dgm:t>
    </dgm:pt>
    <dgm:pt modelId="{E5A57AFB-BD1E-4380-94EE-67FE5AE17CBC}">
      <dgm:prSet/>
      <dgm:spPr/>
      <dgm:t>
        <a:bodyPr/>
        <a:lstStyle/>
        <a:p>
          <a:r>
            <a:rPr lang="en-GB"/>
            <a:t>To assess the benefits and drawbacks of conducting a competitor analysis </a:t>
          </a:r>
          <a:endParaRPr lang="en-US"/>
        </a:p>
      </dgm:t>
    </dgm:pt>
    <dgm:pt modelId="{B65E8D50-9858-41C7-97C4-FC31EFA0251C}" type="parTrans" cxnId="{45A7A8B4-F2CE-489B-9944-B13D36FF06F2}">
      <dgm:prSet/>
      <dgm:spPr/>
      <dgm:t>
        <a:bodyPr/>
        <a:lstStyle/>
        <a:p>
          <a:endParaRPr lang="en-US"/>
        </a:p>
      </dgm:t>
    </dgm:pt>
    <dgm:pt modelId="{E657BF89-DFB3-43A2-B3D5-52DBA6035191}" type="sibTrans" cxnId="{45A7A8B4-F2CE-489B-9944-B13D36FF06F2}">
      <dgm:prSet/>
      <dgm:spPr/>
      <dgm:t>
        <a:bodyPr/>
        <a:lstStyle/>
        <a:p>
          <a:endParaRPr lang="en-US"/>
        </a:p>
      </dgm:t>
    </dgm:pt>
    <dgm:pt modelId="{9ECB2A33-E925-40CE-AB38-B70C4EC79B9C}">
      <dgm:prSet/>
      <dgm:spPr/>
      <dgm:t>
        <a:bodyPr/>
        <a:lstStyle/>
        <a:p>
          <a:r>
            <a:rPr lang="en-GB"/>
            <a:t>To carry out a feasibility study </a:t>
          </a:r>
          <a:endParaRPr lang="en-US"/>
        </a:p>
      </dgm:t>
    </dgm:pt>
    <dgm:pt modelId="{43670379-1057-4D43-9FF3-D53DD592F0E3}" type="parTrans" cxnId="{1AC60F7A-1C86-4314-B571-31FBAB9D871E}">
      <dgm:prSet/>
      <dgm:spPr/>
      <dgm:t>
        <a:bodyPr/>
        <a:lstStyle/>
        <a:p>
          <a:endParaRPr lang="en-US"/>
        </a:p>
      </dgm:t>
    </dgm:pt>
    <dgm:pt modelId="{EB12FE52-4CB4-406F-B27F-414961A636A7}" type="sibTrans" cxnId="{1AC60F7A-1C86-4314-B571-31FBAB9D871E}">
      <dgm:prSet/>
      <dgm:spPr/>
      <dgm:t>
        <a:bodyPr/>
        <a:lstStyle/>
        <a:p>
          <a:endParaRPr lang="en-US"/>
        </a:p>
      </dgm:t>
    </dgm:pt>
    <dgm:pt modelId="{E6C3B736-B84D-4F18-963F-B1CA306285BC}">
      <dgm:prSet/>
      <dgm:spPr/>
      <dgm:t>
        <a:bodyPr/>
        <a:lstStyle/>
        <a:p>
          <a:r>
            <a:rPr lang="en-GB"/>
            <a:t>To understand Porter’s Five Forces Analysis</a:t>
          </a:r>
          <a:endParaRPr lang="en-US"/>
        </a:p>
      </dgm:t>
    </dgm:pt>
    <dgm:pt modelId="{79928462-71E9-40FD-8BFF-2E03D8E1ACA7}" type="parTrans" cxnId="{D0B7F19B-1EB8-4939-AB09-172997E77D49}">
      <dgm:prSet/>
      <dgm:spPr/>
      <dgm:t>
        <a:bodyPr/>
        <a:lstStyle/>
        <a:p>
          <a:endParaRPr lang="en-US"/>
        </a:p>
      </dgm:t>
    </dgm:pt>
    <dgm:pt modelId="{8ECBFB5D-64F8-460B-870B-CD9A51ACAE50}" type="sibTrans" cxnId="{D0B7F19B-1EB8-4939-AB09-172997E77D49}">
      <dgm:prSet/>
      <dgm:spPr/>
      <dgm:t>
        <a:bodyPr/>
        <a:lstStyle/>
        <a:p>
          <a:endParaRPr lang="en-US"/>
        </a:p>
      </dgm:t>
    </dgm:pt>
    <dgm:pt modelId="{6CAAFAC4-97EB-40B4-80A9-31BA433A90DA}">
      <dgm:prSet/>
      <dgm:spPr/>
      <dgm:t>
        <a:bodyPr/>
        <a:lstStyle/>
        <a:p>
          <a:r>
            <a:rPr lang="en-GB"/>
            <a:t>To perform a competitor analysis </a:t>
          </a:r>
          <a:endParaRPr lang="en-US"/>
        </a:p>
      </dgm:t>
    </dgm:pt>
    <dgm:pt modelId="{49F8D99B-DD0A-4E7B-8A12-664CE03A1BB3}" type="parTrans" cxnId="{EDFCD69E-7155-4BBF-B21E-F57DF9857197}">
      <dgm:prSet/>
      <dgm:spPr/>
      <dgm:t>
        <a:bodyPr/>
        <a:lstStyle/>
        <a:p>
          <a:endParaRPr lang="en-US"/>
        </a:p>
      </dgm:t>
    </dgm:pt>
    <dgm:pt modelId="{A43628B2-F9F7-401B-8726-52FDC4BB73AB}" type="sibTrans" cxnId="{EDFCD69E-7155-4BBF-B21E-F57DF9857197}">
      <dgm:prSet/>
      <dgm:spPr/>
      <dgm:t>
        <a:bodyPr/>
        <a:lstStyle/>
        <a:p>
          <a:endParaRPr lang="en-US"/>
        </a:p>
      </dgm:t>
    </dgm:pt>
    <dgm:pt modelId="{E195BC50-91E2-44D9-893F-AA689149D243}">
      <dgm:prSet/>
      <dgm:spPr/>
      <dgm:t>
        <a:bodyPr/>
        <a:lstStyle/>
        <a:p>
          <a:r>
            <a:rPr lang="en-GB"/>
            <a:t>To debate whether feasibility and competitor analysis are a worthwhile exercise </a:t>
          </a:r>
          <a:endParaRPr lang="en-US"/>
        </a:p>
      </dgm:t>
    </dgm:pt>
    <dgm:pt modelId="{E142242E-8D96-4FD9-BB0C-F3F112A50136}" type="parTrans" cxnId="{BEF52184-AAB7-4888-A780-694B94445F01}">
      <dgm:prSet/>
      <dgm:spPr/>
      <dgm:t>
        <a:bodyPr/>
        <a:lstStyle/>
        <a:p>
          <a:endParaRPr lang="en-US"/>
        </a:p>
      </dgm:t>
    </dgm:pt>
    <dgm:pt modelId="{504BF4A2-186C-4835-A2CA-8B9911792346}" type="sibTrans" cxnId="{BEF52184-AAB7-4888-A780-694B94445F01}">
      <dgm:prSet/>
      <dgm:spPr/>
      <dgm:t>
        <a:bodyPr/>
        <a:lstStyle/>
        <a:p>
          <a:endParaRPr lang="en-US"/>
        </a:p>
      </dgm:t>
    </dgm:pt>
    <dgm:pt modelId="{C9461640-078E-40EA-B5D4-CAF38F50DA88}" type="pres">
      <dgm:prSet presAssocID="{8055E384-5BCE-459A-8611-10A44DBDD2A8}" presName="root" presStyleCnt="0">
        <dgm:presLayoutVars>
          <dgm:dir/>
          <dgm:resizeHandles val="exact"/>
        </dgm:presLayoutVars>
      </dgm:prSet>
      <dgm:spPr/>
    </dgm:pt>
    <dgm:pt modelId="{813BCB85-0280-4ACE-AF9A-61694EF279C2}" type="pres">
      <dgm:prSet presAssocID="{8055E384-5BCE-459A-8611-10A44DBDD2A8}" presName="container" presStyleCnt="0">
        <dgm:presLayoutVars>
          <dgm:dir/>
          <dgm:resizeHandles val="exact"/>
        </dgm:presLayoutVars>
      </dgm:prSet>
      <dgm:spPr/>
    </dgm:pt>
    <dgm:pt modelId="{947BEA29-166D-4F73-B578-FB8937B65175}" type="pres">
      <dgm:prSet presAssocID="{F8E578E7-F664-46BC-96D6-9D3C034D45FE}" presName="compNode" presStyleCnt="0"/>
      <dgm:spPr/>
    </dgm:pt>
    <dgm:pt modelId="{964B2CD5-6C2C-4658-B88E-D886C70ED12F}" type="pres">
      <dgm:prSet presAssocID="{F8E578E7-F664-46BC-96D6-9D3C034D45FE}" presName="iconBgRect" presStyleLbl="bgShp" presStyleIdx="0" presStyleCnt="8"/>
      <dgm:spPr/>
    </dgm:pt>
    <dgm:pt modelId="{22B5A207-7FDD-4AAB-A134-DF4BA6229255}" type="pres">
      <dgm:prSet presAssocID="{F8E578E7-F664-46BC-96D6-9D3C034D45F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42F12D-38E5-488D-B3B7-397FBB6DCCF2}" type="pres">
      <dgm:prSet presAssocID="{F8E578E7-F664-46BC-96D6-9D3C034D45FE}" presName="spaceRect" presStyleCnt="0"/>
      <dgm:spPr/>
    </dgm:pt>
    <dgm:pt modelId="{522E9142-242F-44D5-A9B4-8D894208E2EB}" type="pres">
      <dgm:prSet presAssocID="{F8E578E7-F664-46BC-96D6-9D3C034D45FE}" presName="textRect" presStyleLbl="revTx" presStyleIdx="0" presStyleCnt="8">
        <dgm:presLayoutVars>
          <dgm:chMax val="1"/>
          <dgm:chPref val="1"/>
        </dgm:presLayoutVars>
      </dgm:prSet>
      <dgm:spPr/>
    </dgm:pt>
    <dgm:pt modelId="{B6D07E13-F2D4-45F4-8E77-80F1D2924C6D}" type="pres">
      <dgm:prSet presAssocID="{D1772380-A501-4A8E-98E8-1D3C1CE19103}" presName="sibTrans" presStyleLbl="sibTrans2D1" presStyleIdx="0" presStyleCnt="0"/>
      <dgm:spPr/>
    </dgm:pt>
    <dgm:pt modelId="{F878EEA6-9861-4C3D-849A-6ABD78A50CF5}" type="pres">
      <dgm:prSet presAssocID="{D3B7B115-2716-4762-87D2-2B6EA08B4ECC}" presName="compNode" presStyleCnt="0"/>
      <dgm:spPr/>
    </dgm:pt>
    <dgm:pt modelId="{53811E04-2EBD-4FB3-A873-A51D1497482A}" type="pres">
      <dgm:prSet presAssocID="{D3B7B115-2716-4762-87D2-2B6EA08B4ECC}" presName="iconBgRect" presStyleLbl="bgShp" presStyleIdx="1" presStyleCnt="8"/>
      <dgm:spPr/>
    </dgm:pt>
    <dgm:pt modelId="{FC8AE52E-32BE-47ED-9DD4-51BBB138E76C}" type="pres">
      <dgm:prSet presAssocID="{D3B7B115-2716-4762-87D2-2B6EA08B4EC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1A15E4D-A6DD-4EF1-9F97-B25E5236A1B0}" type="pres">
      <dgm:prSet presAssocID="{D3B7B115-2716-4762-87D2-2B6EA08B4ECC}" presName="spaceRect" presStyleCnt="0"/>
      <dgm:spPr/>
    </dgm:pt>
    <dgm:pt modelId="{C3DABAFF-0AA0-41DD-B21E-31281DC8765B}" type="pres">
      <dgm:prSet presAssocID="{D3B7B115-2716-4762-87D2-2B6EA08B4ECC}" presName="textRect" presStyleLbl="revTx" presStyleIdx="1" presStyleCnt="8">
        <dgm:presLayoutVars>
          <dgm:chMax val="1"/>
          <dgm:chPref val="1"/>
        </dgm:presLayoutVars>
      </dgm:prSet>
      <dgm:spPr/>
    </dgm:pt>
    <dgm:pt modelId="{2D4CB991-47F5-48CC-BB7A-ED01ED1CC2C2}" type="pres">
      <dgm:prSet presAssocID="{A4277DFC-9F9D-484A-8274-F52522B7F5FA}" presName="sibTrans" presStyleLbl="sibTrans2D1" presStyleIdx="0" presStyleCnt="0"/>
      <dgm:spPr/>
    </dgm:pt>
    <dgm:pt modelId="{AEA2318F-0C19-477F-8526-052BA0B7AF11}" type="pres">
      <dgm:prSet presAssocID="{13D54E49-3764-41AF-9004-DFEA31585C98}" presName="compNode" presStyleCnt="0"/>
      <dgm:spPr/>
    </dgm:pt>
    <dgm:pt modelId="{4C076C10-0EBF-40E1-BE16-1F5154C55A12}" type="pres">
      <dgm:prSet presAssocID="{13D54E49-3764-41AF-9004-DFEA31585C98}" presName="iconBgRect" presStyleLbl="bgShp" presStyleIdx="2" presStyleCnt="8"/>
      <dgm:spPr/>
    </dgm:pt>
    <dgm:pt modelId="{AB96488F-42C1-4F5D-8BA0-6AA5423021BE}" type="pres">
      <dgm:prSet presAssocID="{13D54E49-3764-41AF-9004-DFEA31585C9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01F1EE-5BE3-46A7-BCF0-5F7B17DFDB50}" type="pres">
      <dgm:prSet presAssocID="{13D54E49-3764-41AF-9004-DFEA31585C98}" presName="spaceRect" presStyleCnt="0"/>
      <dgm:spPr/>
    </dgm:pt>
    <dgm:pt modelId="{BC46C702-1988-4EE3-B469-0F141FEA1F3E}" type="pres">
      <dgm:prSet presAssocID="{13D54E49-3764-41AF-9004-DFEA31585C98}" presName="textRect" presStyleLbl="revTx" presStyleIdx="2" presStyleCnt="8">
        <dgm:presLayoutVars>
          <dgm:chMax val="1"/>
          <dgm:chPref val="1"/>
        </dgm:presLayoutVars>
      </dgm:prSet>
      <dgm:spPr/>
    </dgm:pt>
    <dgm:pt modelId="{B9844922-5D5D-445A-94F3-C8D6939B95CF}" type="pres">
      <dgm:prSet presAssocID="{55D937A0-C263-4FD2-B69E-B1354CBFD81E}" presName="sibTrans" presStyleLbl="sibTrans2D1" presStyleIdx="0" presStyleCnt="0"/>
      <dgm:spPr/>
    </dgm:pt>
    <dgm:pt modelId="{D9DEFBB0-1A4E-442C-9657-875D7202CBD2}" type="pres">
      <dgm:prSet presAssocID="{E5A57AFB-BD1E-4380-94EE-67FE5AE17CBC}" presName="compNode" presStyleCnt="0"/>
      <dgm:spPr/>
    </dgm:pt>
    <dgm:pt modelId="{157BF168-A7F4-4133-8E40-36685C0E6220}" type="pres">
      <dgm:prSet presAssocID="{E5A57AFB-BD1E-4380-94EE-67FE5AE17CBC}" presName="iconBgRect" presStyleLbl="bgShp" presStyleIdx="3" presStyleCnt="8"/>
      <dgm:spPr/>
    </dgm:pt>
    <dgm:pt modelId="{216C0BDC-B1F8-482B-899F-8CE0B5E8C5BB}" type="pres">
      <dgm:prSet presAssocID="{E5A57AFB-BD1E-4380-94EE-67FE5AE17CB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025B14B-103F-43D4-B0FD-0C8A41F48E93}" type="pres">
      <dgm:prSet presAssocID="{E5A57AFB-BD1E-4380-94EE-67FE5AE17CBC}" presName="spaceRect" presStyleCnt="0"/>
      <dgm:spPr/>
    </dgm:pt>
    <dgm:pt modelId="{8176DE8F-0607-47EE-8218-FE625FA514FD}" type="pres">
      <dgm:prSet presAssocID="{E5A57AFB-BD1E-4380-94EE-67FE5AE17CBC}" presName="textRect" presStyleLbl="revTx" presStyleIdx="3" presStyleCnt="8">
        <dgm:presLayoutVars>
          <dgm:chMax val="1"/>
          <dgm:chPref val="1"/>
        </dgm:presLayoutVars>
      </dgm:prSet>
      <dgm:spPr/>
    </dgm:pt>
    <dgm:pt modelId="{494843FC-0490-4DB9-B23D-CD3CC6D03FCC}" type="pres">
      <dgm:prSet presAssocID="{E657BF89-DFB3-43A2-B3D5-52DBA6035191}" presName="sibTrans" presStyleLbl="sibTrans2D1" presStyleIdx="0" presStyleCnt="0"/>
      <dgm:spPr/>
    </dgm:pt>
    <dgm:pt modelId="{4ED016CF-2A07-4547-8A98-3AB67AA2EA01}" type="pres">
      <dgm:prSet presAssocID="{9ECB2A33-E925-40CE-AB38-B70C4EC79B9C}" presName="compNode" presStyleCnt="0"/>
      <dgm:spPr/>
    </dgm:pt>
    <dgm:pt modelId="{94D8ED0B-9BDD-4157-B3D5-7722B69DA81A}" type="pres">
      <dgm:prSet presAssocID="{9ECB2A33-E925-40CE-AB38-B70C4EC79B9C}" presName="iconBgRect" presStyleLbl="bgShp" presStyleIdx="4" presStyleCnt="8"/>
      <dgm:spPr/>
    </dgm:pt>
    <dgm:pt modelId="{BCF17001-EB96-48A9-AFBC-6CD56CA12898}" type="pres">
      <dgm:prSet presAssocID="{9ECB2A33-E925-40CE-AB38-B70C4EC79B9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A186CC8-A12B-47AA-9F15-F0B27EAFC5B1}" type="pres">
      <dgm:prSet presAssocID="{9ECB2A33-E925-40CE-AB38-B70C4EC79B9C}" presName="spaceRect" presStyleCnt="0"/>
      <dgm:spPr/>
    </dgm:pt>
    <dgm:pt modelId="{6A00EA86-1ADB-4E2A-A86A-00D11DF1E91C}" type="pres">
      <dgm:prSet presAssocID="{9ECB2A33-E925-40CE-AB38-B70C4EC79B9C}" presName="textRect" presStyleLbl="revTx" presStyleIdx="4" presStyleCnt="8">
        <dgm:presLayoutVars>
          <dgm:chMax val="1"/>
          <dgm:chPref val="1"/>
        </dgm:presLayoutVars>
      </dgm:prSet>
      <dgm:spPr/>
    </dgm:pt>
    <dgm:pt modelId="{24E73C38-E349-46D3-B67D-91C0D24A9915}" type="pres">
      <dgm:prSet presAssocID="{EB12FE52-4CB4-406F-B27F-414961A636A7}" presName="sibTrans" presStyleLbl="sibTrans2D1" presStyleIdx="0" presStyleCnt="0"/>
      <dgm:spPr/>
    </dgm:pt>
    <dgm:pt modelId="{A67008BC-DBB3-4F79-B13A-D6F73858F8AF}" type="pres">
      <dgm:prSet presAssocID="{E6C3B736-B84D-4F18-963F-B1CA306285BC}" presName="compNode" presStyleCnt="0"/>
      <dgm:spPr/>
    </dgm:pt>
    <dgm:pt modelId="{EDBFC24F-E015-4BD9-8033-94653FEC353D}" type="pres">
      <dgm:prSet presAssocID="{E6C3B736-B84D-4F18-963F-B1CA306285BC}" presName="iconBgRect" presStyleLbl="bgShp" presStyleIdx="5" presStyleCnt="8"/>
      <dgm:spPr/>
    </dgm:pt>
    <dgm:pt modelId="{8521EA00-9B71-4FD1-89F3-0B1E4A224EE9}" type="pres">
      <dgm:prSet presAssocID="{E6C3B736-B84D-4F18-963F-B1CA306285B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7FBF282-8B9B-4597-9B66-351F904CA445}" type="pres">
      <dgm:prSet presAssocID="{E6C3B736-B84D-4F18-963F-B1CA306285BC}" presName="spaceRect" presStyleCnt="0"/>
      <dgm:spPr/>
    </dgm:pt>
    <dgm:pt modelId="{91DF19D3-E4BE-42C6-8258-94FF8E6D8D6B}" type="pres">
      <dgm:prSet presAssocID="{E6C3B736-B84D-4F18-963F-B1CA306285BC}" presName="textRect" presStyleLbl="revTx" presStyleIdx="5" presStyleCnt="8">
        <dgm:presLayoutVars>
          <dgm:chMax val="1"/>
          <dgm:chPref val="1"/>
        </dgm:presLayoutVars>
      </dgm:prSet>
      <dgm:spPr/>
    </dgm:pt>
    <dgm:pt modelId="{7B36A1D5-0D60-40B4-8648-011836CE8032}" type="pres">
      <dgm:prSet presAssocID="{8ECBFB5D-64F8-460B-870B-CD9A51ACAE50}" presName="sibTrans" presStyleLbl="sibTrans2D1" presStyleIdx="0" presStyleCnt="0"/>
      <dgm:spPr/>
    </dgm:pt>
    <dgm:pt modelId="{AC3105CA-26E6-4D9C-A4E7-112AC9490BAF}" type="pres">
      <dgm:prSet presAssocID="{6CAAFAC4-97EB-40B4-80A9-31BA433A90DA}" presName="compNode" presStyleCnt="0"/>
      <dgm:spPr/>
    </dgm:pt>
    <dgm:pt modelId="{DEBECA7F-1A4D-4253-92C9-AE1955750E25}" type="pres">
      <dgm:prSet presAssocID="{6CAAFAC4-97EB-40B4-80A9-31BA433A90DA}" presName="iconBgRect" presStyleLbl="bgShp" presStyleIdx="6" presStyleCnt="8"/>
      <dgm:spPr/>
    </dgm:pt>
    <dgm:pt modelId="{F13B433E-0D92-4999-99B9-772DE6BFCAF9}" type="pres">
      <dgm:prSet presAssocID="{6CAAFAC4-97EB-40B4-80A9-31BA433A90D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AD0857B-DCB4-48C5-BD94-549B2E7D911F}" type="pres">
      <dgm:prSet presAssocID="{6CAAFAC4-97EB-40B4-80A9-31BA433A90DA}" presName="spaceRect" presStyleCnt="0"/>
      <dgm:spPr/>
    </dgm:pt>
    <dgm:pt modelId="{AA40831F-4F21-4DD2-93CE-A783D0214BC9}" type="pres">
      <dgm:prSet presAssocID="{6CAAFAC4-97EB-40B4-80A9-31BA433A90DA}" presName="textRect" presStyleLbl="revTx" presStyleIdx="6" presStyleCnt="8">
        <dgm:presLayoutVars>
          <dgm:chMax val="1"/>
          <dgm:chPref val="1"/>
        </dgm:presLayoutVars>
      </dgm:prSet>
      <dgm:spPr/>
    </dgm:pt>
    <dgm:pt modelId="{6F5121AD-A484-4289-9663-DAEF1C8D28F9}" type="pres">
      <dgm:prSet presAssocID="{A43628B2-F9F7-401B-8726-52FDC4BB73AB}" presName="sibTrans" presStyleLbl="sibTrans2D1" presStyleIdx="0" presStyleCnt="0"/>
      <dgm:spPr/>
    </dgm:pt>
    <dgm:pt modelId="{2760C24D-DBB0-40B6-96CD-0F1D29F00A79}" type="pres">
      <dgm:prSet presAssocID="{E195BC50-91E2-44D9-893F-AA689149D243}" presName="compNode" presStyleCnt="0"/>
      <dgm:spPr/>
    </dgm:pt>
    <dgm:pt modelId="{E91F91CA-E8D3-4DE0-B2E6-1A90BEFB57C7}" type="pres">
      <dgm:prSet presAssocID="{E195BC50-91E2-44D9-893F-AA689149D243}" presName="iconBgRect" presStyleLbl="bgShp" presStyleIdx="7" presStyleCnt="8"/>
      <dgm:spPr/>
    </dgm:pt>
    <dgm:pt modelId="{3F144E13-B3F3-4B7B-92F6-1EC44EC92ADF}" type="pres">
      <dgm:prSet presAssocID="{E195BC50-91E2-44D9-893F-AA689149D24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A08593B-03F6-4A74-AB18-C2B746FA5EF3}" type="pres">
      <dgm:prSet presAssocID="{E195BC50-91E2-44D9-893F-AA689149D243}" presName="spaceRect" presStyleCnt="0"/>
      <dgm:spPr/>
    </dgm:pt>
    <dgm:pt modelId="{0AAEED00-941F-4EA0-9BC8-6ABF3DAA95A5}" type="pres">
      <dgm:prSet presAssocID="{E195BC50-91E2-44D9-893F-AA689149D24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4AED709-CE62-41F2-A179-38BFBFE5AE49}" type="presOf" srcId="{E5A57AFB-BD1E-4380-94EE-67FE5AE17CBC}" destId="{8176DE8F-0607-47EE-8218-FE625FA514FD}" srcOrd="0" destOrd="0" presId="urn:microsoft.com/office/officeart/2018/2/layout/IconCircleList"/>
    <dgm:cxn modelId="{0B75730D-61E4-45AB-94FA-4B625B124432}" type="presOf" srcId="{E6C3B736-B84D-4F18-963F-B1CA306285BC}" destId="{91DF19D3-E4BE-42C6-8258-94FF8E6D8D6B}" srcOrd="0" destOrd="0" presId="urn:microsoft.com/office/officeart/2018/2/layout/IconCircleList"/>
    <dgm:cxn modelId="{30777518-5ACB-455E-86D6-5EA5933A89F7}" type="presOf" srcId="{9ECB2A33-E925-40CE-AB38-B70C4EC79B9C}" destId="{6A00EA86-1ADB-4E2A-A86A-00D11DF1E91C}" srcOrd="0" destOrd="0" presId="urn:microsoft.com/office/officeart/2018/2/layout/IconCircleList"/>
    <dgm:cxn modelId="{1F737F20-FB41-435B-A400-F083F2DAB054}" type="presOf" srcId="{8ECBFB5D-64F8-460B-870B-CD9A51ACAE50}" destId="{7B36A1D5-0D60-40B4-8648-011836CE8032}" srcOrd="0" destOrd="0" presId="urn:microsoft.com/office/officeart/2018/2/layout/IconCircleList"/>
    <dgm:cxn modelId="{6139153C-4C94-43A5-B271-39B2FCAFE677}" type="presOf" srcId="{E657BF89-DFB3-43A2-B3D5-52DBA6035191}" destId="{494843FC-0490-4DB9-B23D-CD3CC6D03FCC}" srcOrd="0" destOrd="0" presId="urn:microsoft.com/office/officeart/2018/2/layout/IconCircleList"/>
    <dgm:cxn modelId="{4260745D-BAF7-4B52-8A4A-88D9869E8FCB}" srcId="{8055E384-5BCE-459A-8611-10A44DBDD2A8}" destId="{D3B7B115-2716-4762-87D2-2B6EA08B4ECC}" srcOrd="1" destOrd="0" parTransId="{F370619D-F867-48A6-ABA9-B1B04347C0AD}" sibTransId="{A4277DFC-9F9D-484A-8274-F52522B7F5FA}"/>
    <dgm:cxn modelId="{E93DD142-C38E-40DA-B6FB-A7D487F3F37A}" type="presOf" srcId="{8055E384-5BCE-459A-8611-10A44DBDD2A8}" destId="{C9461640-078E-40EA-B5D4-CAF38F50DA88}" srcOrd="0" destOrd="0" presId="urn:microsoft.com/office/officeart/2018/2/layout/IconCircleList"/>
    <dgm:cxn modelId="{17D6CB73-7202-415A-85D7-27DD75782309}" srcId="{8055E384-5BCE-459A-8611-10A44DBDD2A8}" destId="{F8E578E7-F664-46BC-96D6-9D3C034D45FE}" srcOrd="0" destOrd="0" parTransId="{40CC967E-2234-42B9-8388-D4809C64FF30}" sibTransId="{D1772380-A501-4A8E-98E8-1D3C1CE19103}"/>
    <dgm:cxn modelId="{31811755-F3A6-4B84-B6A1-25414EE6AF04}" type="presOf" srcId="{E195BC50-91E2-44D9-893F-AA689149D243}" destId="{0AAEED00-941F-4EA0-9BC8-6ABF3DAA95A5}" srcOrd="0" destOrd="0" presId="urn:microsoft.com/office/officeart/2018/2/layout/IconCircleList"/>
    <dgm:cxn modelId="{1AC60F7A-1C86-4314-B571-31FBAB9D871E}" srcId="{8055E384-5BCE-459A-8611-10A44DBDD2A8}" destId="{9ECB2A33-E925-40CE-AB38-B70C4EC79B9C}" srcOrd="4" destOrd="0" parTransId="{43670379-1057-4D43-9FF3-D53DD592F0E3}" sibTransId="{EB12FE52-4CB4-406F-B27F-414961A636A7}"/>
    <dgm:cxn modelId="{120F4382-1EF4-4FE4-9505-5B5263CAE816}" type="presOf" srcId="{6CAAFAC4-97EB-40B4-80A9-31BA433A90DA}" destId="{AA40831F-4F21-4DD2-93CE-A783D0214BC9}" srcOrd="0" destOrd="0" presId="urn:microsoft.com/office/officeart/2018/2/layout/IconCircleList"/>
    <dgm:cxn modelId="{BEF52184-AAB7-4888-A780-694B94445F01}" srcId="{8055E384-5BCE-459A-8611-10A44DBDD2A8}" destId="{E195BC50-91E2-44D9-893F-AA689149D243}" srcOrd="7" destOrd="0" parTransId="{E142242E-8D96-4FD9-BB0C-F3F112A50136}" sibTransId="{504BF4A2-186C-4835-A2CA-8B9911792346}"/>
    <dgm:cxn modelId="{942EFF91-3689-4BDC-9A2D-971A887E98B1}" type="presOf" srcId="{A4277DFC-9F9D-484A-8274-F52522B7F5FA}" destId="{2D4CB991-47F5-48CC-BB7A-ED01ED1CC2C2}" srcOrd="0" destOrd="0" presId="urn:microsoft.com/office/officeart/2018/2/layout/IconCircleList"/>
    <dgm:cxn modelId="{E7138B95-0266-4E57-8A9A-DEFDF8B84DEE}" type="presOf" srcId="{13D54E49-3764-41AF-9004-DFEA31585C98}" destId="{BC46C702-1988-4EE3-B469-0F141FEA1F3E}" srcOrd="0" destOrd="0" presId="urn:microsoft.com/office/officeart/2018/2/layout/IconCircleList"/>
    <dgm:cxn modelId="{1F5CF09A-38DD-4951-9379-9C439DB656F9}" type="presOf" srcId="{EB12FE52-4CB4-406F-B27F-414961A636A7}" destId="{24E73C38-E349-46D3-B67D-91C0D24A9915}" srcOrd="0" destOrd="0" presId="urn:microsoft.com/office/officeart/2018/2/layout/IconCircleList"/>
    <dgm:cxn modelId="{D0B7F19B-1EB8-4939-AB09-172997E77D49}" srcId="{8055E384-5BCE-459A-8611-10A44DBDD2A8}" destId="{E6C3B736-B84D-4F18-963F-B1CA306285BC}" srcOrd="5" destOrd="0" parTransId="{79928462-71E9-40FD-8BFF-2E03D8E1ACA7}" sibTransId="{8ECBFB5D-64F8-460B-870B-CD9A51ACAE50}"/>
    <dgm:cxn modelId="{EDFCD69E-7155-4BBF-B21E-F57DF9857197}" srcId="{8055E384-5BCE-459A-8611-10A44DBDD2A8}" destId="{6CAAFAC4-97EB-40B4-80A9-31BA433A90DA}" srcOrd="6" destOrd="0" parTransId="{49F8D99B-DD0A-4E7B-8A12-664CE03A1BB3}" sibTransId="{A43628B2-F9F7-401B-8726-52FDC4BB73AB}"/>
    <dgm:cxn modelId="{03FAA7A5-81DF-4CE4-9E58-A8C26B48993F}" type="presOf" srcId="{D3B7B115-2716-4762-87D2-2B6EA08B4ECC}" destId="{C3DABAFF-0AA0-41DD-B21E-31281DC8765B}" srcOrd="0" destOrd="0" presId="urn:microsoft.com/office/officeart/2018/2/layout/IconCircleList"/>
    <dgm:cxn modelId="{30BE3DAC-FDF6-4955-AF78-B4E5804BC277}" type="presOf" srcId="{A43628B2-F9F7-401B-8726-52FDC4BB73AB}" destId="{6F5121AD-A484-4289-9663-DAEF1C8D28F9}" srcOrd="0" destOrd="0" presId="urn:microsoft.com/office/officeart/2018/2/layout/IconCircleList"/>
    <dgm:cxn modelId="{45A7A8B4-F2CE-489B-9944-B13D36FF06F2}" srcId="{8055E384-5BCE-459A-8611-10A44DBDD2A8}" destId="{E5A57AFB-BD1E-4380-94EE-67FE5AE17CBC}" srcOrd="3" destOrd="0" parTransId="{B65E8D50-9858-41C7-97C4-FC31EFA0251C}" sibTransId="{E657BF89-DFB3-43A2-B3D5-52DBA6035191}"/>
    <dgm:cxn modelId="{5659ADE1-CB29-41E7-8F2D-4A3D18273F32}" type="presOf" srcId="{55D937A0-C263-4FD2-B69E-B1354CBFD81E}" destId="{B9844922-5D5D-445A-94F3-C8D6939B95CF}" srcOrd="0" destOrd="0" presId="urn:microsoft.com/office/officeart/2018/2/layout/IconCircleList"/>
    <dgm:cxn modelId="{380574E7-05D5-410B-8F69-91FF1EC39840}" type="presOf" srcId="{D1772380-A501-4A8E-98E8-1D3C1CE19103}" destId="{B6D07E13-F2D4-45F4-8E77-80F1D2924C6D}" srcOrd="0" destOrd="0" presId="urn:microsoft.com/office/officeart/2018/2/layout/IconCircleList"/>
    <dgm:cxn modelId="{E66DCCEC-9A80-4D96-BAD1-E66791633385}" type="presOf" srcId="{F8E578E7-F664-46BC-96D6-9D3C034D45FE}" destId="{522E9142-242F-44D5-A9B4-8D894208E2EB}" srcOrd="0" destOrd="0" presId="urn:microsoft.com/office/officeart/2018/2/layout/IconCircleList"/>
    <dgm:cxn modelId="{BFB24BF9-9D37-43C8-8331-3184A3497BCA}" srcId="{8055E384-5BCE-459A-8611-10A44DBDD2A8}" destId="{13D54E49-3764-41AF-9004-DFEA31585C98}" srcOrd="2" destOrd="0" parTransId="{7C0AEC5F-8566-4F5B-BE2D-7BBFD1CEB822}" sibTransId="{55D937A0-C263-4FD2-B69E-B1354CBFD81E}"/>
    <dgm:cxn modelId="{ED9D25FA-254D-4C6D-94D8-F5DA898DD2D8}" type="presParOf" srcId="{C9461640-078E-40EA-B5D4-CAF38F50DA88}" destId="{813BCB85-0280-4ACE-AF9A-61694EF279C2}" srcOrd="0" destOrd="0" presId="urn:microsoft.com/office/officeart/2018/2/layout/IconCircleList"/>
    <dgm:cxn modelId="{1E2A5589-2707-4763-9C94-E6E152BAE5E9}" type="presParOf" srcId="{813BCB85-0280-4ACE-AF9A-61694EF279C2}" destId="{947BEA29-166D-4F73-B578-FB8937B65175}" srcOrd="0" destOrd="0" presId="urn:microsoft.com/office/officeart/2018/2/layout/IconCircleList"/>
    <dgm:cxn modelId="{F6DDBF16-8956-49BF-BDC3-36ABBBA9DF9E}" type="presParOf" srcId="{947BEA29-166D-4F73-B578-FB8937B65175}" destId="{964B2CD5-6C2C-4658-B88E-D886C70ED12F}" srcOrd="0" destOrd="0" presId="urn:microsoft.com/office/officeart/2018/2/layout/IconCircleList"/>
    <dgm:cxn modelId="{6CA0E78C-2243-47B9-A539-983A2352F409}" type="presParOf" srcId="{947BEA29-166D-4F73-B578-FB8937B65175}" destId="{22B5A207-7FDD-4AAB-A134-DF4BA6229255}" srcOrd="1" destOrd="0" presId="urn:microsoft.com/office/officeart/2018/2/layout/IconCircleList"/>
    <dgm:cxn modelId="{C2714C17-0FEB-46BB-A531-F23D8CE9C15C}" type="presParOf" srcId="{947BEA29-166D-4F73-B578-FB8937B65175}" destId="{3C42F12D-38E5-488D-B3B7-397FBB6DCCF2}" srcOrd="2" destOrd="0" presId="urn:microsoft.com/office/officeart/2018/2/layout/IconCircleList"/>
    <dgm:cxn modelId="{2E277818-3A70-43CC-864D-890DD26B5D68}" type="presParOf" srcId="{947BEA29-166D-4F73-B578-FB8937B65175}" destId="{522E9142-242F-44D5-A9B4-8D894208E2EB}" srcOrd="3" destOrd="0" presId="urn:microsoft.com/office/officeart/2018/2/layout/IconCircleList"/>
    <dgm:cxn modelId="{0C1DD020-C26D-448F-BB1A-14401448157A}" type="presParOf" srcId="{813BCB85-0280-4ACE-AF9A-61694EF279C2}" destId="{B6D07E13-F2D4-45F4-8E77-80F1D2924C6D}" srcOrd="1" destOrd="0" presId="urn:microsoft.com/office/officeart/2018/2/layout/IconCircleList"/>
    <dgm:cxn modelId="{C1C4E2C9-3E3A-4176-A0C9-BCC1477F2D78}" type="presParOf" srcId="{813BCB85-0280-4ACE-AF9A-61694EF279C2}" destId="{F878EEA6-9861-4C3D-849A-6ABD78A50CF5}" srcOrd="2" destOrd="0" presId="urn:microsoft.com/office/officeart/2018/2/layout/IconCircleList"/>
    <dgm:cxn modelId="{B545CD39-4516-4A15-AE1A-7C48C6319AF8}" type="presParOf" srcId="{F878EEA6-9861-4C3D-849A-6ABD78A50CF5}" destId="{53811E04-2EBD-4FB3-A873-A51D1497482A}" srcOrd="0" destOrd="0" presId="urn:microsoft.com/office/officeart/2018/2/layout/IconCircleList"/>
    <dgm:cxn modelId="{1D3761BA-B6DB-4033-B09D-F43691A86612}" type="presParOf" srcId="{F878EEA6-9861-4C3D-849A-6ABD78A50CF5}" destId="{FC8AE52E-32BE-47ED-9DD4-51BBB138E76C}" srcOrd="1" destOrd="0" presId="urn:microsoft.com/office/officeart/2018/2/layout/IconCircleList"/>
    <dgm:cxn modelId="{514575F8-3B80-4276-AF63-E2856CF71A14}" type="presParOf" srcId="{F878EEA6-9861-4C3D-849A-6ABD78A50CF5}" destId="{61A15E4D-A6DD-4EF1-9F97-B25E5236A1B0}" srcOrd="2" destOrd="0" presId="urn:microsoft.com/office/officeart/2018/2/layout/IconCircleList"/>
    <dgm:cxn modelId="{1A55E5B1-83C5-4E50-B2F2-CCA364EC5491}" type="presParOf" srcId="{F878EEA6-9861-4C3D-849A-6ABD78A50CF5}" destId="{C3DABAFF-0AA0-41DD-B21E-31281DC8765B}" srcOrd="3" destOrd="0" presId="urn:microsoft.com/office/officeart/2018/2/layout/IconCircleList"/>
    <dgm:cxn modelId="{267431B2-AF28-44CC-85DF-BAEF0F732A5E}" type="presParOf" srcId="{813BCB85-0280-4ACE-AF9A-61694EF279C2}" destId="{2D4CB991-47F5-48CC-BB7A-ED01ED1CC2C2}" srcOrd="3" destOrd="0" presId="urn:microsoft.com/office/officeart/2018/2/layout/IconCircleList"/>
    <dgm:cxn modelId="{05E53FB3-9AF2-4BC1-848C-83D23BF397FB}" type="presParOf" srcId="{813BCB85-0280-4ACE-AF9A-61694EF279C2}" destId="{AEA2318F-0C19-477F-8526-052BA0B7AF11}" srcOrd="4" destOrd="0" presId="urn:microsoft.com/office/officeart/2018/2/layout/IconCircleList"/>
    <dgm:cxn modelId="{44A3ED8B-18C7-4B92-BBE6-3F0DD20E3DE3}" type="presParOf" srcId="{AEA2318F-0C19-477F-8526-052BA0B7AF11}" destId="{4C076C10-0EBF-40E1-BE16-1F5154C55A12}" srcOrd="0" destOrd="0" presId="urn:microsoft.com/office/officeart/2018/2/layout/IconCircleList"/>
    <dgm:cxn modelId="{B13085F6-2903-48FD-8D17-E00B9CAB4B5F}" type="presParOf" srcId="{AEA2318F-0C19-477F-8526-052BA0B7AF11}" destId="{AB96488F-42C1-4F5D-8BA0-6AA5423021BE}" srcOrd="1" destOrd="0" presId="urn:microsoft.com/office/officeart/2018/2/layout/IconCircleList"/>
    <dgm:cxn modelId="{40C1167D-05A0-4666-A465-902B030FE3A7}" type="presParOf" srcId="{AEA2318F-0C19-477F-8526-052BA0B7AF11}" destId="{B501F1EE-5BE3-46A7-BCF0-5F7B17DFDB50}" srcOrd="2" destOrd="0" presId="urn:microsoft.com/office/officeart/2018/2/layout/IconCircleList"/>
    <dgm:cxn modelId="{DE52CA5D-9C4F-4DCF-8FDC-6FF9368DAD28}" type="presParOf" srcId="{AEA2318F-0C19-477F-8526-052BA0B7AF11}" destId="{BC46C702-1988-4EE3-B469-0F141FEA1F3E}" srcOrd="3" destOrd="0" presId="urn:microsoft.com/office/officeart/2018/2/layout/IconCircleList"/>
    <dgm:cxn modelId="{5EC422B0-6C46-4246-B337-A1B70B187C89}" type="presParOf" srcId="{813BCB85-0280-4ACE-AF9A-61694EF279C2}" destId="{B9844922-5D5D-445A-94F3-C8D6939B95CF}" srcOrd="5" destOrd="0" presId="urn:microsoft.com/office/officeart/2018/2/layout/IconCircleList"/>
    <dgm:cxn modelId="{6E50A436-DED4-44FA-B50E-0954C91193B6}" type="presParOf" srcId="{813BCB85-0280-4ACE-AF9A-61694EF279C2}" destId="{D9DEFBB0-1A4E-442C-9657-875D7202CBD2}" srcOrd="6" destOrd="0" presId="urn:microsoft.com/office/officeart/2018/2/layout/IconCircleList"/>
    <dgm:cxn modelId="{A4A53B04-73AB-4424-B1B1-DCDAED1D89BE}" type="presParOf" srcId="{D9DEFBB0-1A4E-442C-9657-875D7202CBD2}" destId="{157BF168-A7F4-4133-8E40-36685C0E6220}" srcOrd="0" destOrd="0" presId="urn:microsoft.com/office/officeart/2018/2/layout/IconCircleList"/>
    <dgm:cxn modelId="{61A69D7A-0FD2-4216-989B-C7CEFBAED0A7}" type="presParOf" srcId="{D9DEFBB0-1A4E-442C-9657-875D7202CBD2}" destId="{216C0BDC-B1F8-482B-899F-8CE0B5E8C5BB}" srcOrd="1" destOrd="0" presId="urn:microsoft.com/office/officeart/2018/2/layout/IconCircleList"/>
    <dgm:cxn modelId="{2B508BC5-504E-498A-8D26-F1200E5DC850}" type="presParOf" srcId="{D9DEFBB0-1A4E-442C-9657-875D7202CBD2}" destId="{2025B14B-103F-43D4-B0FD-0C8A41F48E93}" srcOrd="2" destOrd="0" presId="urn:microsoft.com/office/officeart/2018/2/layout/IconCircleList"/>
    <dgm:cxn modelId="{27EBEFF1-CEAB-4AEE-92EF-CFF2421449E3}" type="presParOf" srcId="{D9DEFBB0-1A4E-442C-9657-875D7202CBD2}" destId="{8176DE8F-0607-47EE-8218-FE625FA514FD}" srcOrd="3" destOrd="0" presId="urn:microsoft.com/office/officeart/2018/2/layout/IconCircleList"/>
    <dgm:cxn modelId="{E8F1D172-AA4E-403E-8590-A127C1B8FB8A}" type="presParOf" srcId="{813BCB85-0280-4ACE-AF9A-61694EF279C2}" destId="{494843FC-0490-4DB9-B23D-CD3CC6D03FCC}" srcOrd="7" destOrd="0" presId="urn:microsoft.com/office/officeart/2018/2/layout/IconCircleList"/>
    <dgm:cxn modelId="{EA229407-EAB9-4FA2-814D-153DD401BAFD}" type="presParOf" srcId="{813BCB85-0280-4ACE-AF9A-61694EF279C2}" destId="{4ED016CF-2A07-4547-8A98-3AB67AA2EA01}" srcOrd="8" destOrd="0" presId="urn:microsoft.com/office/officeart/2018/2/layout/IconCircleList"/>
    <dgm:cxn modelId="{1FC9B1A2-36F4-440C-852D-BF23E631C270}" type="presParOf" srcId="{4ED016CF-2A07-4547-8A98-3AB67AA2EA01}" destId="{94D8ED0B-9BDD-4157-B3D5-7722B69DA81A}" srcOrd="0" destOrd="0" presId="urn:microsoft.com/office/officeart/2018/2/layout/IconCircleList"/>
    <dgm:cxn modelId="{056E5258-B935-4211-8E16-D2D2D3A795D6}" type="presParOf" srcId="{4ED016CF-2A07-4547-8A98-3AB67AA2EA01}" destId="{BCF17001-EB96-48A9-AFBC-6CD56CA12898}" srcOrd="1" destOrd="0" presId="urn:microsoft.com/office/officeart/2018/2/layout/IconCircleList"/>
    <dgm:cxn modelId="{13D0D4AE-9170-4CD0-9754-62CF7694475F}" type="presParOf" srcId="{4ED016CF-2A07-4547-8A98-3AB67AA2EA01}" destId="{1A186CC8-A12B-47AA-9F15-F0B27EAFC5B1}" srcOrd="2" destOrd="0" presId="urn:microsoft.com/office/officeart/2018/2/layout/IconCircleList"/>
    <dgm:cxn modelId="{51B6668C-5142-44A1-B985-16BD739F3754}" type="presParOf" srcId="{4ED016CF-2A07-4547-8A98-3AB67AA2EA01}" destId="{6A00EA86-1ADB-4E2A-A86A-00D11DF1E91C}" srcOrd="3" destOrd="0" presId="urn:microsoft.com/office/officeart/2018/2/layout/IconCircleList"/>
    <dgm:cxn modelId="{7B53A2F0-A5BB-455E-AAAD-48B47E1A228E}" type="presParOf" srcId="{813BCB85-0280-4ACE-AF9A-61694EF279C2}" destId="{24E73C38-E349-46D3-B67D-91C0D24A9915}" srcOrd="9" destOrd="0" presId="urn:microsoft.com/office/officeart/2018/2/layout/IconCircleList"/>
    <dgm:cxn modelId="{864AE7D5-65A4-486E-AC7C-EF5C3CE37962}" type="presParOf" srcId="{813BCB85-0280-4ACE-AF9A-61694EF279C2}" destId="{A67008BC-DBB3-4F79-B13A-D6F73858F8AF}" srcOrd="10" destOrd="0" presId="urn:microsoft.com/office/officeart/2018/2/layout/IconCircleList"/>
    <dgm:cxn modelId="{9CA293E4-A81C-4C41-8F54-8337E1292675}" type="presParOf" srcId="{A67008BC-DBB3-4F79-B13A-D6F73858F8AF}" destId="{EDBFC24F-E015-4BD9-8033-94653FEC353D}" srcOrd="0" destOrd="0" presId="urn:microsoft.com/office/officeart/2018/2/layout/IconCircleList"/>
    <dgm:cxn modelId="{712C7397-1564-438A-8E24-0CAF24158C96}" type="presParOf" srcId="{A67008BC-DBB3-4F79-B13A-D6F73858F8AF}" destId="{8521EA00-9B71-4FD1-89F3-0B1E4A224EE9}" srcOrd="1" destOrd="0" presId="urn:microsoft.com/office/officeart/2018/2/layout/IconCircleList"/>
    <dgm:cxn modelId="{5F9235D7-983E-4F25-AE9C-07CFB8C3AC0B}" type="presParOf" srcId="{A67008BC-DBB3-4F79-B13A-D6F73858F8AF}" destId="{47FBF282-8B9B-4597-9B66-351F904CA445}" srcOrd="2" destOrd="0" presId="urn:microsoft.com/office/officeart/2018/2/layout/IconCircleList"/>
    <dgm:cxn modelId="{29504E5B-A9BE-493F-A637-B7A3C0839E32}" type="presParOf" srcId="{A67008BC-DBB3-4F79-B13A-D6F73858F8AF}" destId="{91DF19D3-E4BE-42C6-8258-94FF8E6D8D6B}" srcOrd="3" destOrd="0" presId="urn:microsoft.com/office/officeart/2018/2/layout/IconCircleList"/>
    <dgm:cxn modelId="{E60C9751-18A3-4257-BF72-7EA0FAB1EC9F}" type="presParOf" srcId="{813BCB85-0280-4ACE-AF9A-61694EF279C2}" destId="{7B36A1D5-0D60-40B4-8648-011836CE8032}" srcOrd="11" destOrd="0" presId="urn:microsoft.com/office/officeart/2018/2/layout/IconCircleList"/>
    <dgm:cxn modelId="{BA7437ED-7126-4B4A-A2FE-B509641CA03C}" type="presParOf" srcId="{813BCB85-0280-4ACE-AF9A-61694EF279C2}" destId="{AC3105CA-26E6-4D9C-A4E7-112AC9490BAF}" srcOrd="12" destOrd="0" presId="urn:microsoft.com/office/officeart/2018/2/layout/IconCircleList"/>
    <dgm:cxn modelId="{32D204E5-A5C4-4E24-8EF7-0B5A4F6371E5}" type="presParOf" srcId="{AC3105CA-26E6-4D9C-A4E7-112AC9490BAF}" destId="{DEBECA7F-1A4D-4253-92C9-AE1955750E25}" srcOrd="0" destOrd="0" presId="urn:microsoft.com/office/officeart/2018/2/layout/IconCircleList"/>
    <dgm:cxn modelId="{6981B759-4A4A-4B4D-A920-78DA75A6BE4F}" type="presParOf" srcId="{AC3105CA-26E6-4D9C-A4E7-112AC9490BAF}" destId="{F13B433E-0D92-4999-99B9-772DE6BFCAF9}" srcOrd="1" destOrd="0" presId="urn:microsoft.com/office/officeart/2018/2/layout/IconCircleList"/>
    <dgm:cxn modelId="{2A12F3C2-1F5D-4A0B-85F4-6125AB49AAAB}" type="presParOf" srcId="{AC3105CA-26E6-4D9C-A4E7-112AC9490BAF}" destId="{4AD0857B-DCB4-48C5-BD94-549B2E7D911F}" srcOrd="2" destOrd="0" presId="urn:microsoft.com/office/officeart/2018/2/layout/IconCircleList"/>
    <dgm:cxn modelId="{B2E0DEBC-CDDB-48C8-8616-4EEEF8ED1C23}" type="presParOf" srcId="{AC3105CA-26E6-4D9C-A4E7-112AC9490BAF}" destId="{AA40831F-4F21-4DD2-93CE-A783D0214BC9}" srcOrd="3" destOrd="0" presId="urn:microsoft.com/office/officeart/2018/2/layout/IconCircleList"/>
    <dgm:cxn modelId="{6139B142-BBA0-498A-BDFD-5EE9C306C405}" type="presParOf" srcId="{813BCB85-0280-4ACE-AF9A-61694EF279C2}" destId="{6F5121AD-A484-4289-9663-DAEF1C8D28F9}" srcOrd="13" destOrd="0" presId="urn:microsoft.com/office/officeart/2018/2/layout/IconCircleList"/>
    <dgm:cxn modelId="{FF6E0C9F-A355-4A58-9024-1F4549ACD90C}" type="presParOf" srcId="{813BCB85-0280-4ACE-AF9A-61694EF279C2}" destId="{2760C24D-DBB0-40B6-96CD-0F1D29F00A79}" srcOrd="14" destOrd="0" presId="urn:microsoft.com/office/officeart/2018/2/layout/IconCircleList"/>
    <dgm:cxn modelId="{E61557C1-4E4C-4F59-8E4C-C5F03D0DFE81}" type="presParOf" srcId="{2760C24D-DBB0-40B6-96CD-0F1D29F00A79}" destId="{E91F91CA-E8D3-4DE0-B2E6-1A90BEFB57C7}" srcOrd="0" destOrd="0" presId="urn:microsoft.com/office/officeart/2018/2/layout/IconCircleList"/>
    <dgm:cxn modelId="{54B9243B-672F-4C8F-9A68-388869EA70B9}" type="presParOf" srcId="{2760C24D-DBB0-40B6-96CD-0F1D29F00A79}" destId="{3F144E13-B3F3-4B7B-92F6-1EC44EC92ADF}" srcOrd="1" destOrd="0" presId="urn:microsoft.com/office/officeart/2018/2/layout/IconCircleList"/>
    <dgm:cxn modelId="{60EB304C-6D2C-44B5-B300-94729FFAC972}" type="presParOf" srcId="{2760C24D-DBB0-40B6-96CD-0F1D29F00A79}" destId="{5A08593B-03F6-4A74-AB18-C2B746FA5EF3}" srcOrd="2" destOrd="0" presId="urn:microsoft.com/office/officeart/2018/2/layout/IconCircleList"/>
    <dgm:cxn modelId="{39E4B9FB-09FA-433D-939E-94E791D61C5A}" type="presParOf" srcId="{2760C24D-DBB0-40B6-96CD-0F1D29F00A79}" destId="{0AAEED00-941F-4EA0-9BC8-6ABF3DAA95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B2CD5-6C2C-4658-B88E-D886C70ED12F}">
      <dsp:nvSpPr>
        <dsp:cNvPr id="0" name=""/>
        <dsp:cNvSpPr/>
      </dsp:nvSpPr>
      <dsp:spPr>
        <a:xfrm>
          <a:off x="348507" y="43248"/>
          <a:ext cx="928462" cy="9284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5A207-7FDD-4AAB-A134-DF4BA6229255}">
      <dsp:nvSpPr>
        <dsp:cNvPr id="0" name=""/>
        <dsp:cNvSpPr/>
      </dsp:nvSpPr>
      <dsp:spPr>
        <a:xfrm>
          <a:off x="543484" y="238225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E9142-242F-44D5-A9B4-8D894208E2EB}">
      <dsp:nvSpPr>
        <dsp:cNvPr id="0" name=""/>
        <dsp:cNvSpPr/>
      </dsp:nvSpPr>
      <dsp:spPr>
        <a:xfrm>
          <a:off x="1475925" y="43248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understand the definition and purpose of feasibility analysis </a:t>
          </a:r>
          <a:endParaRPr lang="en-US" sz="1600" kern="1200"/>
        </a:p>
      </dsp:txBody>
      <dsp:txXfrm>
        <a:off x="1475925" y="43248"/>
        <a:ext cx="2188517" cy="928462"/>
      </dsp:txXfrm>
    </dsp:sp>
    <dsp:sp modelId="{53811E04-2EBD-4FB3-A873-A51D1497482A}">
      <dsp:nvSpPr>
        <dsp:cNvPr id="0" name=""/>
        <dsp:cNvSpPr/>
      </dsp:nvSpPr>
      <dsp:spPr>
        <a:xfrm>
          <a:off x="4045775" y="43248"/>
          <a:ext cx="928462" cy="9284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AE52E-32BE-47ED-9DD4-51BBB138E76C}">
      <dsp:nvSpPr>
        <dsp:cNvPr id="0" name=""/>
        <dsp:cNvSpPr/>
      </dsp:nvSpPr>
      <dsp:spPr>
        <a:xfrm>
          <a:off x="4240752" y="238225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ABAFF-0AA0-41DD-B21E-31281DC8765B}">
      <dsp:nvSpPr>
        <dsp:cNvPr id="0" name=""/>
        <dsp:cNvSpPr/>
      </dsp:nvSpPr>
      <dsp:spPr>
        <a:xfrm>
          <a:off x="5173193" y="43248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explore the definition and purpose of competitor analysis </a:t>
          </a:r>
          <a:endParaRPr lang="en-US" sz="1600" kern="1200"/>
        </a:p>
      </dsp:txBody>
      <dsp:txXfrm>
        <a:off x="5173193" y="43248"/>
        <a:ext cx="2188517" cy="928462"/>
      </dsp:txXfrm>
    </dsp:sp>
    <dsp:sp modelId="{4C076C10-0EBF-40E1-BE16-1F5154C55A12}">
      <dsp:nvSpPr>
        <dsp:cNvPr id="0" name=""/>
        <dsp:cNvSpPr/>
      </dsp:nvSpPr>
      <dsp:spPr>
        <a:xfrm>
          <a:off x="7743044" y="43248"/>
          <a:ext cx="928462" cy="9284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6488F-42C1-4F5D-8BA0-6AA5423021BE}">
      <dsp:nvSpPr>
        <dsp:cNvPr id="0" name=""/>
        <dsp:cNvSpPr/>
      </dsp:nvSpPr>
      <dsp:spPr>
        <a:xfrm>
          <a:off x="7938021" y="238225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6C702-1988-4EE3-B469-0F141FEA1F3E}">
      <dsp:nvSpPr>
        <dsp:cNvPr id="0" name=""/>
        <dsp:cNvSpPr/>
      </dsp:nvSpPr>
      <dsp:spPr>
        <a:xfrm>
          <a:off x="8870462" y="43248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evaluate the benefits and drawbacks of conducting a feasibility analysis </a:t>
          </a:r>
          <a:endParaRPr lang="en-US" sz="1600" kern="1200"/>
        </a:p>
      </dsp:txBody>
      <dsp:txXfrm>
        <a:off x="8870462" y="43248"/>
        <a:ext cx="2188517" cy="928462"/>
      </dsp:txXfrm>
    </dsp:sp>
    <dsp:sp modelId="{157BF168-A7F4-4133-8E40-36685C0E6220}">
      <dsp:nvSpPr>
        <dsp:cNvPr id="0" name=""/>
        <dsp:cNvSpPr/>
      </dsp:nvSpPr>
      <dsp:spPr>
        <a:xfrm>
          <a:off x="348507" y="1711437"/>
          <a:ext cx="928462" cy="9284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C0BDC-B1F8-482B-899F-8CE0B5E8C5BB}">
      <dsp:nvSpPr>
        <dsp:cNvPr id="0" name=""/>
        <dsp:cNvSpPr/>
      </dsp:nvSpPr>
      <dsp:spPr>
        <a:xfrm>
          <a:off x="543484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6DE8F-0607-47EE-8218-FE625FA514FD}">
      <dsp:nvSpPr>
        <dsp:cNvPr id="0" name=""/>
        <dsp:cNvSpPr/>
      </dsp:nvSpPr>
      <dsp:spPr>
        <a:xfrm>
          <a:off x="1475925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assess the benefits and drawbacks of conducting a competitor analysis </a:t>
          </a:r>
          <a:endParaRPr lang="en-US" sz="1600" kern="1200"/>
        </a:p>
      </dsp:txBody>
      <dsp:txXfrm>
        <a:off x="1475925" y="1711437"/>
        <a:ext cx="2188517" cy="928462"/>
      </dsp:txXfrm>
    </dsp:sp>
    <dsp:sp modelId="{94D8ED0B-9BDD-4157-B3D5-7722B69DA81A}">
      <dsp:nvSpPr>
        <dsp:cNvPr id="0" name=""/>
        <dsp:cNvSpPr/>
      </dsp:nvSpPr>
      <dsp:spPr>
        <a:xfrm>
          <a:off x="4045775" y="1711437"/>
          <a:ext cx="928462" cy="9284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17001-EB96-48A9-AFBC-6CD56CA12898}">
      <dsp:nvSpPr>
        <dsp:cNvPr id="0" name=""/>
        <dsp:cNvSpPr/>
      </dsp:nvSpPr>
      <dsp:spPr>
        <a:xfrm>
          <a:off x="4240752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0EA86-1ADB-4E2A-A86A-00D11DF1E91C}">
      <dsp:nvSpPr>
        <dsp:cNvPr id="0" name=""/>
        <dsp:cNvSpPr/>
      </dsp:nvSpPr>
      <dsp:spPr>
        <a:xfrm>
          <a:off x="5173193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carry out a feasibility study </a:t>
          </a:r>
          <a:endParaRPr lang="en-US" sz="1600" kern="1200"/>
        </a:p>
      </dsp:txBody>
      <dsp:txXfrm>
        <a:off x="5173193" y="1711437"/>
        <a:ext cx="2188517" cy="928462"/>
      </dsp:txXfrm>
    </dsp:sp>
    <dsp:sp modelId="{EDBFC24F-E015-4BD9-8033-94653FEC353D}">
      <dsp:nvSpPr>
        <dsp:cNvPr id="0" name=""/>
        <dsp:cNvSpPr/>
      </dsp:nvSpPr>
      <dsp:spPr>
        <a:xfrm>
          <a:off x="7743044" y="1711437"/>
          <a:ext cx="928462" cy="9284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1EA00-9B71-4FD1-89F3-0B1E4A224EE9}">
      <dsp:nvSpPr>
        <dsp:cNvPr id="0" name=""/>
        <dsp:cNvSpPr/>
      </dsp:nvSpPr>
      <dsp:spPr>
        <a:xfrm>
          <a:off x="7938021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19D3-E4BE-42C6-8258-94FF8E6D8D6B}">
      <dsp:nvSpPr>
        <dsp:cNvPr id="0" name=""/>
        <dsp:cNvSpPr/>
      </dsp:nvSpPr>
      <dsp:spPr>
        <a:xfrm>
          <a:off x="8870462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understand Porter’s Five Forces Analysis</a:t>
          </a:r>
          <a:endParaRPr lang="en-US" sz="1600" kern="1200"/>
        </a:p>
      </dsp:txBody>
      <dsp:txXfrm>
        <a:off x="8870462" y="1711437"/>
        <a:ext cx="2188517" cy="928462"/>
      </dsp:txXfrm>
    </dsp:sp>
    <dsp:sp modelId="{DEBECA7F-1A4D-4253-92C9-AE1955750E25}">
      <dsp:nvSpPr>
        <dsp:cNvPr id="0" name=""/>
        <dsp:cNvSpPr/>
      </dsp:nvSpPr>
      <dsp:spPr>
        <a:xfrm>
          <a:off x="348507" y="3379627"/>
          <a:ext cx="928462" cy="9284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B433E-0D92-4999-99B9-772DE6BFCAF9}">
      <dsp:nvSpPr>
        <dsp:cNvPr id="0" name=""/>
        <dsp:cNvSpPr/>
      </dsp:nvSpPr>
      <dsp:spPr>
        <a:xfrm>
          <a:off x="543484" y="3574604"/>
          <a:ext cx="538507" cy="53850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0831F-4F21-4DD2-93CE-A783D0214BC9}">
      <dsp:nvSpPr>
        <dsp:cNvPr id="0" name=""/>
        <dsp:cNvSpPr/>
      </dsp:nvSpPr>
      <dsp:spPr>
        <a:xfrm>
          <a:off x="1475925" y="337962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perform a competitor analysis </a:t>
          </a:r>
          <a:endParaRPr lang="en-US" sz="1600" kern="1200"/>
        </a:p>
      </dsp:txBody>
      <dsp:txXfrm>
        <a:off x="1475925" y="3379627"/>
        <a:ext cx="2188517" cy="928462"/>
      </dsp:txXfrm>
    </dsp:sp>
    <dsp:sp modelId="{E91F91CA-E8D3-4DE0-B2E6-1A90BEFB57C7}">
      <dsp:nvSpPr>
        <dsp:cNvPr id="0" name=""/>
        <dsp:cNvSpPr/>
      </dsp:nvSpPr>
      <dsp:spPr>
        <a:xfrm>
          <a:off x="4045775" y="3379627"/>
          <a:ext cx="928462" cy="9284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44E13-B3F3-4B7B-92F6-1EC44EC92ADF}">
      <dsp:nvSpPr>
        <dsp:cNvPr id="0" name=""/>
        <dsp:cNvSpPr/>
      </dsp:nvSpPr>
      <dsp:spPr>
        <a:xfrm>
          <a:off x="4240752" y="3574604"/>
          <a:ext cx="538507" cy="53850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EED00-941F-4EA0-9BC8-6ABF3DAA95A5}">
      <dsp:nvSpPr>
        <dsp:cNvPr id="0" name=""/>
        <dsp:cNvSpPr/>
      </dsp:nvSpPr>
      <dsp:spPr>
        <a:xfrm>
          <a:off x="5173193" y="337962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debate whether feasibility and competitor analysis are a worthwhile exercise </a:t>
          </a:r>
          <a:endParaRPr lang="en-US" sz="1600" kern="1200"/>
        </a:p>
      </dsp:txBody>
      <dsp:txXfrm>
        <a:off x="5173193" y="3379627"/>
        <a:ext cx="2188517" cy="92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2D517-CF6D-44F6-8A89-14F89655F823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59F1D-45CD-4142-AFB2-F7592F94D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3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4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42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3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6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01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487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85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59F1D-45CD-4142-AFB2-F7592F94D05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5482-AAE2-4218-9E4C-576F0698E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3B76E-0C84-44D1-BF70-749CAB642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8D15-28CF-4936-ACD7-E236D43E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31B9-BB98-4E0A-BC9D-7242916B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1BF6-CEA8-4230-8019-0B5D8DAB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7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ED1D-0DA1-420D-8301-CFA62FAB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1D8A-6D64-4CF1-8A08-3CF892F73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DE1B-04FB-4441-B7FA-BA23D58E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C539-3526-41F0-BA4A-EF855DC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17BB-4B09-48F5-9B30-C9A0C01E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9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67006-6002-413C-9A0F-6499E5D41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97DC4-C69F-4413-9973-0B9FF605D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2D9E-2F97-4730-B5CD-934592AD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5C8C-E90F-4FF6-BBC8-B76A212A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E3ED-D37C-4F73-8760-DCDE326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12FF-D744-4681-B9C5-73063B2E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8126-F36E-4D10-A5B7-185844C5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4CDA-D05D-4EDE-B8FC-638BED8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198E-3282-4797-B3A3-C517E32F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CA85-C3A6-4D92-9382-B36337D9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A781-56E6-4C49-98F8-37BB1385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0DD6-2884-40ED-A0D4-FB5DEF87A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7960-B4A6-4D2B-A72A-E8B57819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C606-1F89-4E2E-BF1F-AE43E3EE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D655D-0077-40C8-B38E-1DAFB886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0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9893-FBD5-47D0-AFB3-1F394FBC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14BB-86C6-400E-A1A5-F8EC1FF9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BE157-A116-4722-9942-CC09B4134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46CF-72C9-42D0-B6CC-A5B767C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8D8A8-CD92-457B-BC5F-882D844D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2966C-151F-4974-AAD9-C017DE1D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2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A365-F02E-4051-8E6A-AF8C318B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6608-B4FD-46FF-8D29-3192463E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1ACAA-A954-40F1-B2B7-A17CDD09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3604F-1817-4176-9A7A-F8C3C66A8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324F3-C034-41E7-A728-35E6EB7B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C241B-2D1D-43BE-9349-B3ECDEC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9CAB2-9612-4AEA-A204-1C08BD30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C7CD8-A82E-4EAB-BB98-4493B810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A557-DC43-4396-A6CD-40B8AE8B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64769-2EFB-4D13-AEE2-07AE90FC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660CA-42CF-48B3-8736-AED5C467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430E-07B4-42FA-ADC3-AD1CE3FC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6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5DD36-5CCD-4C6A-AD23-9CD4F412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1C5C-56A0-40CA-9B72-2C2A4312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7485-EB70-46BD-BEF3-623442F9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3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B9DE-AA16-4771-BC51-70444FFE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349D-D78D-47BC-A6FA-62013E7D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A1354-65CD-47F9-B470-B3EF5696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BF449-4E5B-4796-98E3-E1AF1CA9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D84A8-88AC-430E-9E18-22B4E771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8BF20-A223-41DB-BFB9-BD4AB66D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9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E725-9095-4092-AF18-B42035E5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82ED7-E83B-44BB-8B7F-CDB2EBF70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24A97-3F0A-417C-86A8-F71D970B9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40A57-75A3-40DF-9C4F-D9D6E70E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45FE-D34D-4305-AA7D-FD4A5442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5633-3BA4-40E0-BA5F-51EEB5B6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13D15-FBD2-4899-B319-DE0A127E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626A-9993-4F10-826E-B1ACBC83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9CA2-F4FF-40CF-B600-ED6CBF6AC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F20F-0AD0-476E-B823-83231A2CDA9B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6041-71D8-4D68-B5EB-F6CA6DF78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2BE1-C9CF-4822-9FFD-6E2708BD0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45E4-356A-43F2-B2FD-8679E4007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6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1/relationships/webextension" Target="../webextensions/webextension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11/relationships/webextension" Target="../webextensions/webextension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AB5B0-92AD-4522-906E-6BCAD7A8B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CEB3-EC16-4DF3-8A94-9E0CAB5C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BS1220: Introduction to Software Design and Development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D1880-D43F-4DEA-B1B4-757972F5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Week 8 Hybrid Session 2</a:t>
            </a:r>
            <a:endParaRPr lang="en-GB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8D28-238C-4F0B-B1A8-0993020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984" y="-1"/>
            <a:ext cx="3259015" cy="15052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Closing Statement - FOR</a:t>
            </a:r>
            <a:endParaRPr lang="en-GB" sz="3600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01E7-9FF2-4972-9320-54F79E408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7" y="105141"/>
            <a:ext cx="8048997" cy="332385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This will be a </a:t>
            </a:r>
            <a:r>
              <a:rPr lang="en-US" sz="2400" b="1" u="sng" dirty="0" err="1"/>
              <a:t>civilised</a:t>
            </a:r>
            <a:r>
              <a:rPr lang="en-US" sz="2400" dirty="0"/>
              <a:t> debate</a:t>
            </a:r>
          </a:p>
          <a:p>
            <a:r>
              <a:rPr lang="en-US" sz="2400" dirty="0"/>
              <a:t>No interrupting people who are speaking – keep your microphones muted</a:t>
            </a:r>
          </a:p>
          <a:p>
            <a:r>
              <a:rPr lang="en-US" sz="2400" dirty="0"/>
              <a:t>If you want to say something, raise your virtual hand</a:t>
            </a:r>
          </a:p>
          <a:p>
            <a:r>
              <a:rPr lang="en-US" sz="2400" dirty="0"/>
              <a:t>No personal attacks – we will only be discussing the topic at hand</a:t>
            </a:r>
          </a:p>
          <a:p>
            <a:r>
              <a:rPr lang="en-US" sz="2400" dirty="0"/>
              <a:t>Stick to your allocated time – the debate chair will let you know when you are finished, there will also be a timer on the screen to help you</a:t>
            </a:r>
          </a:p>
          <a:p>
            <a:r>
              <a:rPr lang="en-US" sz="2400" dirty="0"/>
              <a:t>The decisions of the debate chair are final.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4578" y="3428999"/>
              <a:ext cx="6224954" cy="33238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4578" y="3428999"/>
                <a:ext cx="6224954" cy="3323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30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8D28-238C-4F0B-B1A8-0993020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984" y="-1"/>
            <a:ext cx="3259015" cy="15052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Closing Statement - AGAINST</a:t>
            </a:r>
            <a:endParaRPr lang="en-GB" sz="3600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01E7-9FF2-4972-9320-54F79E408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7" y="105141"/>
            <a:ext cx="8048997" cy="332385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This will be a </a:t>
            </a:r>
            <a:r>
              <a:rPr lang="en-US" sz="2400" b="1" u="sng" dirty="0" err="1"/>
              <a:t>civilised</a:t>
            </a:r>
            <a:r>
              <a:rPr lang="en-US" sz="2400" dirty="0"/>
              <a:t> debate</a:t>
            </a:r>
          </a:p>
          <a:p>
            <a:r>
              <a:rPr lang="en-US" sz="2400" dirty="0"/>
              <a:t>No interrupting people who are speaking – keep your microphones muted</a:t>
            </a:r>
          </a:p>
          <a:p>
            <a:r>
              <a:rPr lang="en-US" sz="2400" dirty="0"/>
              <a:t>If you want to say something, raise your virtual hand</a:t>
            </a:r>
          </a:p>
          <a:p>
            <a:r>
              <a:rPr lang="en-US" sz="2400" dirty="0"/>
              <a:t>No personal attacks – we will only be discussing the topic at hand</a:t>
            </a:r>
          </a:p>
          <a:p>
            <a:r>
              <a:rPr lang="en-US" sz="2400" dirty="0"/>
              <a:t>Stick to your allocated time – the debate chair will let you know when you are finished, there will also be a timer on the screen to help you</a:t>
            </a:r>
          </a:p>
          <a:p>
            <a:r>
              <a:rPr lang="en-US" sz="2400" dirty="0"/>
              <a:t>The decisions of the debate chair are final.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4578" y="3428999"/>
              <a:ext cx="6224954" cy="33238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4578" y="3428999"/>
                <a:ext cx="6224954" cy="3323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34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B3260-71A0-44C3-A9C5-E7234E998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3125" r="2" b="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3FC22-79A9-44CF-A2F8-C2D9C624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265471"/>
            <a:ext cx="4803636" cy="1017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Debrief - Reflection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97EC-3094-4324-B08E-0DBF2BC8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548581"/>
            <a:ext cx="4706803" cy="504394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How did this help (or hinder) your thinking about the advantages and disadvantages of competitor and feasibility analysis?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What is your overall opinion now? (Regardless of which side you were arguing)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Has your opinion changed?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What did you find hard about this process?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What did you find easy about this process?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0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DA30-3868-4EB3-BF85-19A27916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8.10: Overview</a:t>
            </a:r>
            <a:endParaRPr lang="en-GB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4F5C44-2673-4786-AD9D-CB80B2534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90767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60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5F0B9-0948-4EB9-B395-4FFF1D03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 dirty="0"/>
              <a:t>Next Week: Software Development Methodologies</a:t>
            </a:r>
            <a:endParaRPr lang="en-GB" sz="4100" dirty="0"/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A246-5060-4F31-B945-737F7E66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Pre-Session</a:t>
            </a:r>
          </a:p>
          <a:p>
            <a:pPr lvl="1"/>
            <a:r>
              <a:rPr lang="en-US" dirty="0"/>
              <a:t>Defining a Methodology</a:t>
            </a:r>
          </a:p>
          <a:p>
            <a:pPr lvl="1"/>
            <a:r>
              <a:rPr lang="en-US" dirty="0"/>
              <a:t>Types of Methodology</a:t>
            </a:r>
          </a:p>
          <a:p>
            <a:r>
              <a:rPr lang="en-US" sz="2400" dirty="0"/>
              <a:t>Hybrid Session 1</a:t>
            </a:r>
          </a:p>
          <a:p>
            <a:pPr lvl="1"/>
            <a:r>
              <a:rPr lang="en-US" dirty="0"/>
              <a:t>Software Development Methodologies</a:t>
            </a:r>
          </a:p>
          <a:p>
            <a:pPr lvl="1"/>
            <a:r>
              <a:rPr lang="en-US" dirty="0"/>
              <a:t>Comparing and Contrasting Methodologies</a:t>
            </a:r>
          </a:p>
          <a:p>
            <a:r>
              <a:rPr lang="en-US" sz="2400" dirty="0"/>
              <a:t>Hybrid Session 2</a:t>
            </a:r>
          </a:p>
          <a:p>
            <a:pPr lvl="1"/>
            <a:r>
              <a:rPr lang="en-US" dirty="0"/>
              <a:t>Choosing Appropriate Methodologies</a:t>
            </a:r>
          </a:p>
          <a:p>
            <a:pPr lvl="1"/>
            <a:r>
              <a:rPr lang="en-US" dirty="0"/>
              <a:t>Project Planning Using Software Development Methodologies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77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CDF87-BA4F-4B47-96A0-32697BE6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8.8: Completing a Competitor Analysis</a:t>
            </a:r>
            <a:endParaRPr lang="en-GB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4DC3-C596-4B22-8BAC-B987F4CB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Develop a table which contains at least:</a:t>
            </a:r>
          </a:p>
          <a:p>
            <a:pPr lvl="1"/>
            <a:r>
              <a:rPr lang="en-US" sz="1800"/>
              <a:t>Name of competition</a:t>
            </a:r>
          </a:p>
          <a:p>
            <a:pPr lvl="1"/>
            <a:r>
              <a:rPr lang="en-US" sz="1800"/>
              <a:t>Features</a:t>
            </a:r>
          </a:p>
          <a:p>
            <a:pPr lvl="1"/>
            <a:r>
              <a:rPr lang="en-US" sz="1800"/>
              <a:t>Positive aspects</a:t>
            </a:r>
          </a:p>
          <a:p>
            <a:pPr lvl="1"/>
            <a:r>
              <a:rPr lang="en-US" sz="1800"/>
              <a:t>Negative aspects</a:t>
            </a:r>
            <a:endParaRPr lang="en-GB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8DCB43-A661-4E2B-AA2C-B34F0266F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52099"/>
              </p:ext>
            </p:extLst>
          </p:nvPr>
        </p:nvGraphicFramePr>
        <p:xfrm>
          <a:off x="557784" y="2920737"/>
          <a:ext cx="11164829" cy="3109365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237411">
                  <a:extLst>
                    <a:ext uri="{9D8B030D-6E8A-4147-A177-3AD203B41FA5}">
                      <a16:colId xmlns:a16="http://schemas.microsoft.com/office/drawing/2014/main" val="103850532"/>
                    </a:ext>
                  </a:extLst>
                </a:gridCol>
                <a:gridCol w="1032881">
                  <a:extLst>
                    <a:ext uri="{9D8B030D-6E8A-4147-A177-3AD203B41FA5}">
                      <a16:colId xmlns:a16="http://schemas.microsoft.com/office/drawing/2014/main" val="1569045255"/>
                    </a:ext>
                  </a:extLst>
                </a:gridCol>
                <a:gridCol w="1408707">
                  <a:extLst>
                    <a:ext uri="{9D8B030D-6E8A-4147-A177-3AD203B41FA5}">
                      <a16:colId xmlns:a16="http://schemas.microsoft.com/office/drawing/2014/main" val="2498198410"/>
                    </a:ext>
                  </a:extLst>
                </a:gridCol>
                <a:gridCol w="953626">
                  <a:extLst>
                    <a:ext uri="{9D8B030D-6E8A-4147-A177-3AD203B41FA5}">
                      <a16:colId xmlns:a16="http://schemas.microsoft.com/office/drawing/2014/main" val="4110885358"/>
                    </a:ext>
                  </a:extLst>
                </a:gridCol>
                <a:gridCol w="1043107">
                  <a:extLst>
                    <a:ext uri="{9D8B030D-6E8A-4147-A177-3AD203B41FA5}">
                      <a16:colId xmlns:a16="http://schemas.microsoft.com/office/drawing/2014/main" val="2262842913"/>
                    </a:ext>
                  </a:extLst>
                </a:gridCol>
                <a:gridCol w="649385">
                  <a:extLst>
                    <a:ext uri="{9D8B030D-6E8A-4147-A177-3AD203B41FA5}">
                      <a16:colId xmlns:a16="http://schemas.microsoft.com/office/drawing/2014/main" val="437002191"/>
                    </a:ext>
                  </a:extLst>
                </a:gridCol>
                <a:gridCol w="1326894">
                  <a:extLst>
                    <a:ext uri="{9D8B030D-6E8A-4147-A177-3AD203B41FA5}">
                      <a16:colId xmlns:a16="http://schemas.microsoft.com/office/drawing/2014/main" val="3730101231"/>
                    </a:ext>
                  </a:extLst>
                </a:gridCol>
                <a:gridCol w="1122364">
                  <a:extLst>
                    <a:ext uri="{9D8B030D-6E8A-4147-A177-3AD203B41FA5}">
                      <a16:colId xmlns:a16="http://schemas.microsoft.com/office/drawing/2014/main" val="3436484565"/>
                    </a:ext>
                  </a:extLst>
                </a:gridCol>
                <a:gridCol w="2390454">
                  <a:extLst>
                    <a:ext uri="{9D8B030D-6E8A-4147-A177-3AD203B41FA5}">
                      <a16:colId xmlns:a16="http://schemas.microsoft.com/office/drawing/2014/main" val="175224004"/>
                    </a:ext>
                  </a:extLst>
                </a:gridCol>
              </a:tblGrid>
              <a:tr h="5399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Competitor Application</a:t>
                      </a:r>
                      <a:endParaRPr lang="en-GB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Features</a:t>
                      </a:r>
                      <a:endParaRPr lang="en-GB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Target Users</a:t>
                      </a:r>
                      <a:endParaRPr lang="en-GB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Positive Aspects</a:t>
                      </a:r>
                      <a:endParaRPr lang="en-GB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Negative Aspects</a:t>
                      </a:r>
                      <a:endParaRPr lang="en-GB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GB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Promotional Activities</a:t>
                      </a:r>
                      <a:endParaRPr lang="en-GB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User Feedback</a:t>
                      </a:r>
                      <a:endParaRPr lang="en-GB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What can we learn from this application?</a:t>
                      </a:r>
                      <a:endParaRPr lang="en-US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99004"/>
                  </a:ext>
                </a:extLst>
              </a:tr>
              <a:tr h="57759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680723"/>
                  </a:ext>
                </a:extLst>
              </a:tr>
              <a:tr h="57759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250192"/>
                  </a:ext>
                </a:extLst>
              </a:tr>
              <a:tr h="57759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72301"/>
                  </a:ext>
                </a:extLst>
              </a:tr>
              <a:tr h="577595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73631" marT="29452" marB="2208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91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FC338-AD94-4263-891B-31531244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449" r="31781" b="-1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F99A9C-C498-4058-A434-DC420D7F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55" y="235737"/>
            <a:ext cx="4803636" cy="1044423"/>
          </a:xfrm>
        </p:spPr>
        <p:txBody>
          <a:bodyPr anchor="b">
            <a:normAutofit/>
          </a:bodyPr>
          <a:lstStyle/>
          <a:p>
            <a:r>
              <a:rPr lang="en-US" sz="5400" dirty="0"/>
              <a:t>Activity 3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719A-7E52-47A3-AD4E-2393B81C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1276746"/>
            <a:ext cx="4706803" cy="17652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Complete a Competitor Analysis for the case study you developed in the post-session activities last week</a:t>
            </a:r>
            <a:endParaRPr lang="en-GB" sz="24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Breaktime">
                <a:extLst>
                  <a:ext uri="{FF2B5EF4-FFF2-40B4-BE49-F238E27FC236}">
                    <a16:creationId xmlns:a16="http://schemas.microsoft.com/office/drawing/2014/main" id="{A8B5944A-C165-4B24-A844-289C127DCA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74192"/>
                  </p:ext>
                </p:extLst>
              </p:nvPr>
            </p:nvGraphicFramePr>
            <p:xfrm>
              <a:off x="175847" y="3042032"/>
              <a:ext cx="5141741" cy="37121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Add-in 3" title="Breaktime">
                <a:extLst>
                  <a:ext uri="{FF2B5EF4-FFF2-40B4-BE49-F238E27FC236}">
                    <a16:creationId xmlns:a16="http://schemas.microsoft.com/office/drawing/2014/main" id="{A8B5944A-C165-4B24-A844-289C127DCA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847" y="3042032"/>
                <a:ext cx="5141741" cy="37121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85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8FA05-3B81-4480-9A84-7E1315D35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90" r="9091" b="50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E13C-852E-4627-8F35-6DAA0407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8.9: Debate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D4B8-4B95-4600-9870-87128B38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Competitor and Feasibility Analysis is a Waste of Time and Resources</a:t>
            </a:r>
          </a:p>
        </p:txBody>
      </p:sp>
    </p:spTree>
    <p:extLst>
      <p:ext uri="{BB962C8B-B14F-4D97-AF65-F5344CB8AC3E}">
        <p14:creationId xmlns:p14="http://schemas.microsoft.com/office/powerpoint/2010/main" val="346915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4CB88-10C7-4BA3-A8DD-227B6372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039" y="390618"/>
            <a:ext cx="5723020" cy="910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Preparation Time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D5DEB2A9-D4F5-427C-96EC-9B008188C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Breaktime">
                <a:extLst>
                  <a:ext uri="{FF2B5EF4-FFF2-40B4-BE49-F238E27FC236}">
                    <a16:creationId xmlns:a16="http://schemas.microsoft.com/office/drawing/2014/main" id="{7190DC0D-B98C-4548-8DF4-3D7D4B660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68053"/>
                  </p:ext>
                </p:extLst>
              </p:nvPr>
            </p:nvGraphicFramePr>
            <p:xfrm>
              <a:off x="6159872" y="1752930"/>
              <a:ext cx="5379353" cy="44576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4" name="Add-in 3" title="Breaktime">
                <a:extLst>
                  <a:ext uri="{FF2B5EF4-FFF2-40B4-BE49-F238E27FC236}">
                    <a16:creationId xmlns:a16="http://schemas.microsoft.com/office/drawing/2014/main" id="{7190DC0D-B98C-4548-8DF4-3D7D4B660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9872" y="1752930"/>
                <a:ext cx="5379353" cy="44576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03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BF8D28-238C-4F0B-B1A8-0993020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dirty="0"/>
              <a:t>Rules Reminder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01E7-9FF2-4972-9320-54F79E408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76241"/>
            <a:ext cx="5306084" cy="6483075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2400" dirty="0"/>
              <a:t>This will be a </a:t>
            </a:r>
            <a:r>
              <a:rPr lang="en-US" sz="2400" b="1" u="sng" dirty="0" err="1"/>
              <a:t>civilised</a:t>
            </a:r>
            <a:r>
              <a:rPr lang="en-US" sz="2400" dirty="0"/>
              <a:t> debate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 interrupting people who are speaking – keep your microphones muted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want to say something, raise your virtual hand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 personal attacks – we will only be discussing the topic at hand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Stick to your allocated time – the debate chair will let you know when you are finished, there will also be a timer on the screen to help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decisions of the debate chair are final.</a:t>
            </a:r>
          </a:p>
        </p:txBody>
      </p:sp>
    </p:spTree>
    <p:extLst>
      <p:ext uri="{BB962C8B-B14F-4D97-AF65-F5344CB8AC3E}">
        <p14:creationId xmlns:p14="http://schemas.microsoft.com/office/powerpoint/2010/main" val="357985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8D28-238C-4F0B-B1A8-0993020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984" y="-1"/>
            <a:ext cx="3259015" cy="15052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Initial Statement - FOR</a:t>
            </a:r>
            <a:endParaRPr lang="en-GB" sz="3600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01E7-9FF2-4972-9320-54F79E408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7" y="105141"/>
            <a:ext cx="8048997" cy="332385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This will be a </a:t>
            </a:r>
            <a:r>
              <a:rPr lang="en-US" sz="2400" b="1" u="sng" dirty="0" err="1"/>
              <a:t>civilised</a:t>
            </a:r>
            <a:r>
              <a:rPr lang="en-US" sz="2400" dirty="0"/>
              <a:t> debate</a:t>
            </a:r>
          </a:p>
          <a:p>
            <a:r>
              <a:rPr lang="en-US" sz="2400" dirty="0"/>
              <a:t>No interrupting people who are speaking – keep your microphones muted</a:t>
            </a:r>
          </a:p>
          <a:p>
            <a:r>
              <a:rPr lang="en-US" sz="2400" dirty="0"/>
              <a:t>If you want to say something, raise your virtual hand</a:t>
            </a:r>
          </a:p>
          <a:p>
            <a:r>
              <a:rPr lang="en-US" sz="2400" dirty="0"/>
              <a:t>No personal attacks – we will only be discussing the topic at hand</a:t>
            </a:r>
          </a:p>
          <a:p>
            <a:r>
              <a:rPr lang="en-US" sz="2400" dirty="0"/>
              <a:t>Stick to your allocated time – the debate chair will let you know when you are finished, there will also be a timer on the screen to help you</a:t>
            </a:r>
          </a:p>
          <a:p>
            <a:r>
              <a:rPr lang="en-US" sz="2400" dirty="0"/>
              <a:t>The decisions of the debate chair are final.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345442"/>
                  </p:ext>
                </p:extLst>
              </p:nvPr>
            </p:nvGraphicFramePr>
            <p:xfrm>
              <a:off x="5814578" y="3428999"/>
              <a:ext cx="6224954" cy="33238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4578" y="3428999"/>
                <a:ext cx="6224954" cy="3323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07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8D28-238C-4F0B-B1A8-0993020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984" y="-1"/>
            <a:ext cx="3259015" cy="15052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Initial Statement - AGAINST</a:t>
            </a:r>
            <a:endParaRPr lang="en-GB" sz="3600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01E7-9FF2-4972-9320-54F79E408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7" y="105141"/>
            <a:ext cx="8048997" cy="332385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This will be a </a:t>
            </a:r>
            <a:r>
              <a:rPr lang="en-US" sz="2400" b="1" u="sng" dirty="0" err="1"/>
              <a:t>civilised</a:t>
            </a:r>
            <a:r>
              <a:rPr lang="en-US" sz="2400" dirty="0"/>
              <a:t> debate</a:t>
            </a:r>
          </a:p>
          <a:p>
            <a:r>
              <a:rPr lang="en-US" sz="2400" dirty="0"/>
              <a:t>No interrupting people who are speaking – keep your microphones muted</a:t>
            </a:r>
          </a:p>
          <a:p>
            <a:r>
              <a:rPr lang="en-US" sz="2400" dirty="0"/>
              <a:t>If you want to say something, raise your virtual hand</a:t>
            </a:r>
          </a:p>
          <a:p>
            <a:r>
              <a:rPr lang="en-US" sz="2400" dirty="0"/>
              <a:t>No personal attacks – we will only be discussing the topic at hand</a:t>
            </a:r>
          </a:p>
          <a:p>
            <a:r>
              <a:rPr lang="en-US" sz="2400" dirty="0"/>
              <a:t>Stick to your allocated time – the debate chair will let you know when you are finished, there will also be a timer on the screen to help you</a:t>
            </a:r>
          </a:p>
          <a:p>
            <a:r>
              <a:rPr lang="en-US" sz="2400" dirty="0"/>
              <a:t>The decisions of the debate chair are final.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4578" y="3428999"/>
              <a:ext cx="6224954" cy="33238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4578" y="3428999"/>
                <a:ext cx="6224954" cy="3323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16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8D28-238C-4F0B-B1A8-0993020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984" y="-1"/>
            <a:ext cx="3259015" cy="15052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Rebuttals and Open Discussion</a:t>
            </a:r>
            <a:endParaRPr lang="en-GB" sz="3600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01E7-9FF2-4972-9320-54F79E408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7" y="105141"/>
            <a:ext cx="8048997" cy="332385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This will be a </a:t>
            </a:r>
            <a:r>
              <a:rPr lang="en-US" sz="2400" b="1" u="sng" dirty="0" err="1"/>
              <a:t>civilised</a:t>
            </a:r>
            <a:r>
              <a:rPr lang="en-US" sz="2400" dirty="0"/>
              <a:t> debate</a:t>
            </a:r>
          </a:p>
          <a:p>
            <a:r>
              <a:rPr lang="en-US" sz="2400" dirty="0"/>
              <a:t>No interrupting people who are speaking – keep your microphones muted</a:t>
            </a:r>
          </a:p>
          <a:p>
            <a:r>
              <a:rPr lang="en-US" sz="2400" dirty="0"/>
              <a:t>If you want to say something, raise your virtual hand</a:t>
            </a:r>
          </a:p>
          <a:p>
            <a:r>
              <a:rPr lang="en-US" sz="2400" dirty="0"/>
              <a:t>No personal attacks – we will only be discussing the topic at hand</a:t>
            </a:r>
          </a:p>
          <a:p>
            <a:r>
              <a:rPr lang="en-US" sz="2400" dirty="0"/>
              <a:t>Stick to your allocated time – the debate chair will let you know when you are finished, there will also be a timer on the screen to help you</a:t>
            </a:r>
          </a:p>
          <a:p>
            <a:r>
              <a:rPr lang="en-US" sz="2400" dirty="0"/>
              <a:t>The decisions of the debate chair are final.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4578" y="3428999"/>
              <a:ext cx="6224954" cy="33238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5" name="Add-in 24" title="Breaktime">
                <a:extLst>
                  <a:ext uri="{FF2B5EF4-FFF2-40B4-BE49-F238E27FC236}">
                    <a16:creationId xmlns:a16="http://schemas.microsoft.com/office/drawing/2014/main" id="{F819580A-FABF-433A-AD53-7BF14402CB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4578" y="3428999"/>
                <a:ext cx="6224954" cy="3323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36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F47979E0-9FE3-46A5-908A-5A37E15AD0A1}">
  <we:reference id="wa200001661" version="2.1.0.2" store="en-US" storeType="OMEX"/>
  <we:alternateReferences>
    <we:reference id="wa200001661" version="2.1.0.2" store="wa200001661" storeType="OMEX"/>
  </we:alternateReferences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E6DE31E-DF60-4C57-81B9-701C477D569A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300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9A19953-32E6-4C35-B0B8-D72FDE990FB2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120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9A19953-32E6-4C35-B0B8-D72FDE990FB2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120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9A19953-32E6-4C35-B0B8-D72FDE990FB2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300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D9A19953-32E6-4C35-B0B8-D72FDE990FB2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120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D9A19953-32E6-4C35-B0B8-D72FDE990FB2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12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771</Words>
  <Application>Microsoft Office PowerPoint</Application>
  <PresentationFormat>Widescreen</PresentationFormat>
  <Paragraphs>97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BS1220: Introduction to Software Design and Development</vt:lpstr>
      <vt:lpstr>8.8: Completing a Competitor Analysis</vt:lpstr>
      <vt:lpstr>Activity 3</vt:lpstr>
      <vt:lpstr>8.9: Debate</vt:lpstr>
      <vt:lpstr>Final Preparation Time</vt:lpstr>
      <vt:lpstr>Rules Reminder</vt:lpstr>
      <vt:lpstr>Initial Statement - FOR</vt:lpstr>
      <vt:lpstr>Initial Statement - AGAINST</vt:lpstr>
      <vt:lpstr>Rebuttals and Open Discussion</vt:lpstr>
      <vt:lpstr>Closing Statement - FOR</vt:lpstr>
      <vt:lpstr>Closing Statement - AGAINST</vt:lpstr>
      <vt:lpstr>Debrief - Reflection</vt:lpstr>
      <vt:lpstr>8.10: Overview</vt:lpstr>
      <vt:lpstr>Next Week: Software Development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BS1220: Introduction to Software Design and Development</dc:title>
  <dc:creator>Claire Ancient</dc:creator>
  <cp:lastModifiedBy>Claire Ancient</cp:lastModifiedBy>
  <cp:revision>1</cp:revision>
  <dcterms:created xsi:type="dcterms:W3CDTF">2020-11-04T12:41:32Z</dcterms:created>
  <dcterms:modified xsi:type="dcterms:W3CDTF">2020-11-08T11:38:50Z</dcterms:modified>
</cp:coreProperties>
</file>