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2.xml" ContentType="application/vnd.ms-office.webextension+xml"/>
  <Override PartName="/ppt/notesSlides/notesSlide6.xml" ContentType="application/vnd.openxmlformats-officedocument.presentationml.notesSlide+xml"/>
  <Override PartName="/ppt/webextensions/webextension3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306" autoAdjust="0"/>
  </p:normalViewPr>
  <p:slideViewPr>
    <p:cSldViewPr snapToGrid="0">
      <p:cViewPr varScale="1">
        <p:scale>
          <a:sx n="65" d="100"/>
          <a:sy n="65" d="100"/>
        </p:scale>
        <p:origin x="22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Ancient" userId="32df6314-0d18-42aa-a451-3fedc15f49e9" providerId="ADAL" clId="{62A77C0A-BDBF-438D-9C08-703B79155408}"/>
    <pc:docChg chg="modSld">
      <pc:chgData name="Claire Ancient" userId="32df6314-0d18-42aa-a451-3fedc15f49e9" providerId="ADAL" clId="{62A77C0A-BDBF-438D-9C08-703B79155408}" dt="2020-11-08T11:07:44.245" v="5" actId="6549"/>
      <pc:docMkLst>
        <pc:docMk/>
      </pc:docMkLst>
      <pc:sldChg chg="modNotesTx">
        <pc:chgData name="Claire Ancient" userId="32df6314-0d18-42aa-a451-3fedc15f49e9" providerId="ADAL" clId="{62A77C0A-BDBF-438D-9C08-703B79155408}" dt="2020-11-08T11:07:19.182" v="0" actId="6549"/>
        <pc:sldMkLst>
          <pc:docMk/>
          <pc:sldMk cId="806894645" sldId="257"/>
        </pc:sldMkLst>
      </pc:sldChg>
      <pc:sldChg chg="modNotesTx">
        <pc:chgData name="Claire Ancient" userId="32df6314-0d18-42aa-a451-3fedc15f49e9" providerId="ADAL" clId="{62A77C0A-BDBF-438D-9C08-703B79155408}" dt="2020-11-08T11:07:22.545" v="1" actId="6549"/>
        <pc:sldMkLst>
          <pc:docMk/>
          <pc:sldMk cId="511616840" sldId="259"/>
        </pc:sldMkLst>
      </pc:sldChg>
      <pc:sldChg chg="modNotesTx">
        <pc:chgData name="Claire Ancient" userId="32df6314-0d18-42aa-a451-3fedc15f49e9" providerId="ADAL" clId="{62A77C0A-BDBF-438D-9C08-703B79155408}" dt="2020-11-08T11:07:27.276" v="2" actId="6549"/>
        <pc:sldMkLst>
          <pc:docMk/>
          <pc:sldMk cId="1310857789" sldId="260"/>
        </pc:sldMkLst>
      </pc:sldChg>
      <pc:sldChg chg="modNotesTx">
        <pc:chgData name="Claire Ancient" userId="32df6314-0d18-42aa-a451-3fedc15f49e9" providerId="ADAL" clId="{62A77C0A-BDBF-438D-9C08-703B79155408}" dt="2020-11-08T11:07:30.611" v="3" actId="6549"/>
        <pc:sldMkLst>
          <pc:docMk/>
          <pc:sldMk cId="167689446" sldId="261"/>
        </pc:sldMkLst>
      </pc:sldChg>
      <pc:sldChg chg="modNotesTx">
        <pc:chgData name="Claire Ancient" userId="32df6314-0d18-42aa-a451-3fedc15f49e9" providerId="ADAL" clId="{62A77C0A-BDBF-438D-9C08-703B79155408}" dt="2020-11-08T11:07:33.154" v="4" actId="6549"/>
        <pc:sldMkLst>
          <pc:docMk/>
          <pc:sldMk cId="268416406" sldId="262"/>
        </pc:sldMkLst>
      </pc:sldChg>
      <pc:sldChg chg="modNotesTx">
        <pc:chgData name="Claire Ancient" userId="32df6314-0d18-42aa-a451-3fedc15f49e9" providerId="ADAL" clId="{62A77C0A-BDBF-438D-9C08-703B79155408}" dt="2020-11-08T11:07:44.245" v="5" actId="6549"/>
        <pc:sldMkLst>
          <pc:docMk/>
          <pc:sldMk cId="3533287386" sldId="263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implicable.com/new/competitor-analysis" TargetMode="External"/><Relationship Id="rId1" Type="http://schemas.openxmlformats.org/officeDocument/2006/relationships/hyperlink" Target="https://www.investopedia.com/terms/f/feasibility-study.asp" TargetMode="Externa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f/feasibility-study.asp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hyperlink" Target="https://simplicable.com/new/competitor-analysis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1EE0E-A6F3-4D15-8F65-62B880FCEE3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067B85-EDB8-4516-9AC3-640AA500278D}">
      <dgm:prSet/>
      <dgm:spPr/>
      <dgm:t>
        <a:bodyPr/>
        <a:lstStyle/>
        <a:p>
          <a:r>
            <a:rPr lang="en-US"/>
            <a:t>Feasibility Analysis</a:t>
          </a:r>
        </a:p>
      </dgm:t>
    </dgm:pt>
    <dgm:pt modelId="{E032A202-B55C-4A22-AD8B-F3F2384C9240}" type="parTrans" cxnId="{489A928D-561A-4A00-8DFB-B187EB049617}">
      <dgm:prSet/>
      <dgm:spPr/>
      <dgm:t>
        <a:bodyPr/>
        <a:lstStyle/>
        <a:p>
          <a:endParaRPr lang="en-US"/>
        </a:p>
      </dgm:t>
    </dgm:pt>
    <dgm:pt modelId="{64764543-F1D7-4EF4-9DC9-4FF30C7B191B}" type="sibTrans" cxnId="{489A928D-561A-4A00-8DFB-B187EB049617}">
      <dgm:prSet/>
      <dgm:spPr/>
      <dgm:t>
        <a:bodyPr/>
        <a:lstStyle/>
        <a:p>
          <a:endParaRPr lang="en-US"/>
        </a:p>
      </dgm:t>
    </dgm:pt>
    <dgm:pt modelId="{A000C5CB-C90A-4BD2-A41A-687DABE30A87}">
      <dgm:prSet/>
      <dgm:spPr/>
      <dgm:t>
        <a:bodyPr/>
        <a:lstStyle/>
        <a:p>
          <a:r>
            <a:rPr lang="en-US"/>
            <a:t>Competitor Analysis</a:t>
          </a:r>
        </a:p>
      </dgm:t>
    </dgm:pt>
    <dgm:pt modelId="{2D02B89B-B076-4971-AD01-CD6E5C78E412}" type="parTrans" cxnId="{9941A7D8-9C71-4DEF-A08F-FE40295A7E79}">
      <dgm:prSet/>
      <dgm:spPr/>
      <dgm:t>
        <a:bodyPr/>
        <a:lstStyle/>
        <a:p>
          <a:endParaRPr lang="en-US"/>
        </a:p>
      </dgm:t>
    </dgm:pt>
    <dgm:pt modelId="{74DB3641-DA12-4756-A3D2-75FD308D6756}" type="sibTrans" cxnId="{9941A7D8-9C71-4DEF-A08F-FE40295A7E79}">
      <dgm:prSet/>
      <dgm:spPr/>
      <dgm:t>
        <a:bodyPr/>
        <a:lstStyle/>
        <a:p>
          <a:endParaRPr lang="en-US"/>
        </a:p>
      </dgm:t>
    </dgm:pt>
    <dgm:pt modelId="{06EE0BD0-51F8-402F-8FEA-9AD00DE35E08}">
      <dgm:prSet/>
      <dgm:spPr/>
      <dgm:t>
        <a:bodyPr/>
        <a:lstStyle/>
        <a:p>
          <a:r>
            <a:rPr lang="en-US"/>
            <a:t>Group Debate: Feasibility and Competitor Analysis is a Waste of Time and Resources</a:t>
          </a:r>
        </a:p>
      </dgm:t>
    </dgm:pt>
    <dgm:pt modelId="{9D77F545-D372-4936-8958-7DD3F6B3C4B4}" type="parTrans" cxnId="{50091EFA-F6DB-448F-B980-CB2C0B8CFB4C}">
      <dgm:prSet/>
      <dgm:spPr/>
      <dgm:t>
        <a:bodyPr/>
        <a:lstStyle/>
        <a:p>
          <a:endParaRPr lang="en-US"/>
        </a:p>
      </dgm:t>
    </dgm:pt>
    <dgm:pt modelId="{1E3DF99D-5970-4BF7-B672-3583CA69090B}" type="sibTrans" cxnId="{50091EFA-F6DB-448F-B980-CB2C0B8CFB4C}">
      <dgm:prSet/>
      <dgm:spPr/>
      <dgm:t>
        <a:bodyPr/>
        <a:lstStyle/>
        <a:p>
          <a:endParaRPr lang="en-US"/>
        </a:p>
      </dgm:t>
    </dgm:pt>
    <dgm:pt modelId="{3D723205-5AE4-4C1F-8D2B-A966AE721719}" type="pres">
      <dgm:prSet presAssocID="{E1F1EE0E-A6F3-4D15-8F65-62B880FCEE3B}" presName="linear" presStyleCnt="0">
        <dgm:presLayoutVars>
          <dgm:animLvl val="lvl"/>
          <dgm:resizeHandles val="exact"/>
        </dgm:presLayoutVars>
      </dgm:prSet>
      <dgm:spPr/>
    </dgm:pt>
    <dgm:pt modelId="{7F132926-3D6F-4E3F-9A52-A79586785A12}" type="pres">
      <dgm:prSet presAssocID="{AA067B85-EDB8-4516-9AC3-640AA50027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7C6B45-3E4F-48DF-8D6C-260CED0F0753}" type="pres">
      <dgm:prSet presAssocID="{64764543-F1D7-4EF4-9DC9-4FF30C7B191B}" presName="spacer" presStyleCnt="0"/>
      <dgm:spPr/>
    </dgm:pt>
    <dgm:pt modelId="{DC1FAFA3-E04D-421E-AB40-ACD49AC6FFCA}" type="pres">
      <dgm:prSet presAssocID="{A000C5CB-C90A-4BD2-A41A-687DABE30A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0BCAA6-8B00-4AEA-869B-698B477E4E9D}" type="pres">
      <dgm:prSet presAssocID="{74DB3641-DA12-4756-A3D2-75FD308D6756}" presName="spacer" presStyleCnt="0"/>
      <dgm:spPr/>
    </dgm:pt>
    <dgm:pt modelId="{0BE0A5E4-8EDE-4D2F-BD89-22FEE6043CFC}" type="pres">
      <dgm:prSet presAssocID="{06EE0BD0-51F8-402F-8FEA-9AD00DE35E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89A928D-561A-4A00-8DFB-B187EB049617}" srcId="{E1F1EE0E-A6F3-4D15-8F65-62B880FCEE3B}" destId="{AA067B85-EDB8-4516-9AC3-640AA500278D}" srcOrd="0" destOrd="0" parTransId="{E032A202-B55C-4A22-AD8B-F3F2384C9240}" sibTransId="{64764543-F1D7-4EF4-9DC9-4FF30C7B191B}"/>
    <dgm:cxn modelId="{DB2D52AE-CBB6-424C-9D28-7AD51EE58C41}" type="presOf" srcId="{AA067B85-EDB8-4516-9AC3-640AA500278D}" destId="{7F132926-3D6F-4E3F-9A52-A79586785A12}" srcOrd="0" destOrd="0" presId="urn:microsoft.com/office/officeart/2005/8/layout/vList2"/>
    <dgm:cxn modelId="{8947B1D4-89E0-4E48-9FC4-801BC69B71C8}" type="presOf" srcId="{A000C5CB-C90A-4BD2-A41A-687DABE30A87}" destId="{DC1FAFA3-E04D-421E-AB40-ACD49AC6FFCA}" srcOrd="0" destOrd="0" presId="urn:microsoft.com/office/officeart/2005/8/layout/vList2"/>
    <dgm:cxn modelId="{9941A7D8-9C71-4DEF-A08F-FE40295A7E79}" srcId="{E1F1EE0E-A6F3-4D15-8F65-62B880FCEE3B}" destId="{A000C5CB-C90A-4BD2-A41A-687DABE30A87}" srcOrd="1" destOrd="0" parTransId="{2D02B89B-B076-4971-AD01-CD6E5C78E412}" sibTransId="{74DB3641-DA12-4756-A3D2-75FD308D6756}"/>
    <dgm:cxn modelId="{F53B39EB-3C89-481D-9237-6032E80F442B}" type="presOf" srcId="{E1F1EE0E-A6F3-4D15-8F65-62B880FCEE3B}" destId="{3D723205-5AE4-4C1F-8D2B-A966AE721719}" srcOrd="0" destOrd="0" presId="urn:microsoft.com/office/officeart/2005/8/layout/vList2"/>
    <dgm:cxn modelId="{3A2140EB-D704-463C-9C81-09536A3DE3AE}" type="presOf" srcId="{06EE0BD0-51F8-402F-8FEA-9AD00DE35E08}" destId="{0BE0A5E4-8EDE-4D2F-BD89-22FEE6043CFC}" srcOrd="0" destOrd="0" presId="urn:microsoft.com/office/officeart/2005/8/layout/vList2"/>
    <dgm:cxn modelId="{50091EFA-F6DB-448F-B980-CB2C0B8CFB4C}" srcId="{E1F1EE0E-A6F3-4D15-8F65-62B880FCEE3B}" destId="{06EE0BD0-51F8-402F-8FEA-9AD00DE35E08}" srcOrd="2" destOrd="0" parTransId="{9D77F545-D372-4936-8958-7DD3F6B3C4B4}" sibTransId="{1E3DF99D-5970-4BF7-B672-3583CA69090B}"/>
    <dgm:cxn modelId="{97CC936C-52FF-4323-B1D7-84D62A3DC027}" type="presParOf" srcId="{3D723205-5AE4-4C1F-8D2B-A966AE721719}" destId="{7F132926-3D6F-4E3F-9A52-A79586785A12}" srcOrd="0" destOrd="0" presId="urn:microsoft.com/office/officeart/2005/8/layout/vList2"/>
    <dgm:cxn modelId="{A9AE4430-8205-4016-804A-5AFD5A27F918}" type="presParOf" srcId="{3D723205-5AE4-4C1F-8D2B-A966AE721719}" destId="{B27C6B45-3E4F-48DF-8D6C-260CED0F0753}" srcOrd="1" destOrd="0" presId="urn:microsoft.com/office/officeart/2005/8/layout/vList2"/>
    <dgm:cxn modelId="{2BBDC552-5B97-4EEA-9241-3AE7885A86EA}" type="presParOf" srcId="{3D723205-5AE4-4C1F-8D2B-A966AE721719}" destId="{DC1FAFA3-E04D-421E-AB40-ACD49AC6FFCA}" srcOrd="2" destOrd="0" presId="urn:microsoft.com/office/officeart/2005/8/layout/vList2"/>
    <dgm:cxn modelId="{01DDEB67-80D3-410E-A856-F13935F6F301}" type="presParOf" srcId="{3D723205-5AE4-4C1F-8D2B-A966AE721719}" destId="{3D0BCAA6-8B00-4AEA-869B-698B477E4E9D}" srcOrd="3" destOrd="0" presId="urn:microsoft.com/office/officeart/2005/8/layout/vList2"/>
    <dgm:cxn modelId="{F51A4037-77AB-4C7E-8C69-86840264D798}" type="presParOf" srcId="{3D723205-5AE4-4C1F-8D2B-A966AE721719}" destId="{0BE0A5E4-8EDE-4D2F-BD89-22FEE6043CF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445CD3-50D7-4AA3-A9A2-B37404CA55D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E10C10-7C4F-429E-BFFB-7667F132C888}">
      <dgm:prSet/>
      <dgm:spPr/>
      <dgm:t>
        <a:bodyPr/>
        <a:lstStyle/>
        <a:p>
          <a:pPr>
            <a:defRPr b="1"/>
          </a:pPr>
          <a:r>
            <a:rPr lang="en-US"/>
            <a:t>What is feasibility analysis?</a:t>
          </a:r>
        </a:p>
      </dgm:t>
    </dgm:pt>
    <dgm:pt modelId="{D5929DCA-FC6A-43AC-9221-4E707C6446EB}" type="parTrans" cxnId="{D33C4856-B639-4810-81A2-48C1E04F74D7}">
      <dgm:prSet/>
      <dgm:spPr/>
      <dgm:t>
        <a:bodyPr/>
        <a:lstStyle/>
        <a:p>
          <a:endParaRPr lang="en-US"/>
        </a:p>
      </dgm:t>
    </dgm:pt>
    <dgm:pt modelId="{AB0318A7-7843-42A5-8F89-D3F66C6D7609}" type="sibTrans" cxnId="{D33C4856-B639-4810-81A2-48C1E04F74D7}">
      <dgm:prSet/>
      <dgm:spPr/>
      <dgm:t>
        <a:bodyPr/>
        <a:lstStyle/>
        <a:p>
          <a:endParaRPr lang="en-US"/>
        </a:p>
      </dgm:t>
    </dgm:pt>
    <dgm:pt modelId="{BBE14D9C-A1EF-4F3C-A1EF-5CC814A8F2DA}">
      <dgm:prSet/>
      <dgm:spPr/>
      <dgm:t>
        <a:bodyPr/>
        <a:lstStyle/>
        <a:p>
          <a:r>
            <a:rPr lang="en-US" dirty="0"/>
            <a:t>“</a:t>
          </a:r>
          <a:r>
            <a:rPr lang="en-US" b="0" i="0" dirty="0"/>
            <a:t>A feasibility study is an analysis that takes all of a project's relevant factors into account—including economic, technical, legal, and scheduling considerations—to ascertain the likelihood of completing the project successfully” (</a:t>
          </a:r>
          <a:r>
            <a:rPr lang="en-US" b="0" i="0" dirty="0">
              <a:hlinkClick xmlns:r="http://schemas.openxmlformats.org/officeDocument/2006/relationships" r:id="rId1"/>
            </a:rPr>
            <a:t>Invest</a:t>
          </a:r>
          <a:r>
            <a:rPr lang="en-US" dirty="0">
              <a:hlinkClick xmlns:r="http://schemas.openxmlformats.org/officeDocument/2006/relationships" r:id="rId1"/>
            </a:rPr>
            <a:t>opedia</a:t>
          </a:r>
          <a:r>
            <a:rPr lang="en-US" dirty="0"/>
            <a:t>, 2020)</a:t>
          </a:r>
        </a:p>
      </dgm:t>
    </dgm:pt>
    <dgm:pt modelId="{3776A1B6-16FC-43CD-AE5E-6EFD88CB28BF}" type="parTrans" cxnId="{50FA766B-8AC9-42B1-9C7A-F7B85E7C5D46}">
      <dgm:prSet/>
      <dgm:spPr/>
      <dgm:t>
        <a:bodyPr/>
        <a:lstStyle/>
        <a:p>
          <a:endParaRPr lang="en-US"/>
        </a:p>
      </dgm:t>
    </dgm:pt>
    <dgm:pt modelId="{BC927670-17B2-491E-843F-A6394CD1462F}" type="sibTrans" cxnId="{50FA766B-8AC9-42B1-9C7A-F7B85E7C5D46}">
      <dgm:prSet/>
      <dgm:spPr/>
      <dgm:t>
        <a:bodyPr/>
        <a:lstStyle/>
        <a:p>
          <a:endParaRPr lang="en-US"/>
        </a:p>
      </dgm:t>
    </dgm:pt>
    <dgm:pt modelId="{D0F6FA76-A22F-44CC-8ED5-FA4DF946BA2E}">
      <dgm:prSet/>
      <dgm:spPr/>
      <dgm:t>
        <a:bodyPr/>
        <a:lstStyle/>
        <a:p>
          <a:pPr>
            <a:defRPr b="1"/>
          </a:pPr>
          <a:r>
            <a:rPr lang="en-US"/>
            <a:t>What is competitor analysis?</a:t>
          </a:r>
        </a:p>
      </dgm:t>
    </dgm:pt>
    <dgm:pt modelId="{1D2B0749-90F0-462D-B854-346CCA6ADE5C}" type="parTrans" cxnId="{1811BD22-2F19-40D1-A880-652FA94AE3FB}">
      <dgm:prSet/>
      <dgm:spPr/>
      <dgm:t>
        <a:bodyPr/>
        <a:lstStyle/>
        <a:p>
          <a:endParaRPr lang="en-US"/>
        </a:p>
      </dgm:t>
    </dgm:pt>
    <dgm:pt modelId="{FE8A2D2B-DC61-4C74-A027-447438BFB93E}" type="sibTrans" cxnId="{1811BD22-2F19-40D1-A880-652FA94AE3FB}">
      <dgm:prSet/>
      <dgm:spPr/>
      <dgm:t>
        <a:bodyPr/>
        <a:lstStyle/>
        <a:p>
          <a:endParaRPr lang="en-US"/>
        </a:p>
      </dgm:t>
    </dgm:pt>
    <dgm:pt modelId="{6B06A33B-8371-44E1-B5AA-5B88AEAD2382}">
      <dgm:prSet/>
      <dgm:spPr/>
      <dgm:t>
        <a:bodyPr/>
        <a:lstStyle/>
        <a:p>
          <a:r>
            <a:rPr lang="en-US" dirty="0"/>
            <a:t>“An assessment of the position of potential competitors to identify opportunities and risks of a strategy” (</a:t>
          </a:r>
          <a:r>
            <a:rPr lang="en-US" dirty="0">
              <a:hlinkClick xmlns:r="http://schemas.openxmlformats.org/officeDocument/2006/relationships" r:id="rId2"/>
            </a:rPr>
            <a:t>Simplicable</a:t>
          </a:r>
          <a:r>
            <a:rPr lang="en-US" dirty="0"/>
            <a:t>, 2017)</a:t>
          </a:r>
        </a:p>
      </dgm:t>
    </dgm:pt>
    <dgm:pt modelId="{55BD274F-84BA-4364-932B-FBD618134993}" type="parTrans" cxnId="{50E813F2-1749-47AB-9EA6-FB012AE8A03C}">
      <dgm:prSet/>
      <dgm:spPr/>
      <dgm:t>
        <a:bodyPr/>
        <a:lstStyle/>
        <a:p>
          <a:endParaRPr lang="en-US"/>
        </a:p>
      </dgm:t>
    </dgm:pt>
    <dgm:pt modelId="{F84D05EA-880F-4502-A1C6-A01AC7977385}" type="sibTrans" cxnId="{50E813F2-1749-47AB-9EA6-FB012AE8A03C}">
      <dgm:prSet/>
      <dgm:spPr/>
      <dgm:t>
        <a:bodyPr/>
        <a:lstStyle/>
        <a:p>
          <a:endParaRPr lang="en-US"/>
        </a:p>
      </dgm:t>
    </dgm:pt>
    <dgm:pt modelId="{69E951D8-B702-4309-AABB-1895E18CCBA1}" type="pres">
      <dgm:prSet presAssocID="{50445CD3-50D7-4AA3-A9A2-B37404CA55D2}" presName="root" presStyleCnt="0">
        <dgm:presLayoutVars>
          <dgm:dir/>
          <dgm:resizeHandles val="exact"/>
        </dgm:presLayoutVars>
      </dgm:prSet>
      <dgm:spPr/>
    </dgm:pt>
    <dgm:pt modelId="{18FD08FC-F77C-4C03-931B-F0FAC7AADD80}" type="pres">
      <dgm:prSet presAssocID="{09E10C10-7C4F-429E-BFFB-7667F132C888}" presName="compNode" presStyleCnt="0"/>
      <dgm:spPr/>
    </dgm:pt>
    <dgm:pt modelId="{8455CDF6-249A-4586-870A-111DD89E5944}" type="pres">
      <dgm:prSet presAssocID="{09E10C10-7C4F-429E-BFFB-7667F132C888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C0A62CF-6B48-4FA0-AF88-A2A0374B9D8A}" type="pres">
      <dgm:prSet presAssocID="{09E10C10-7C4F-429E-BFFB-7667F132C888}" presName="iconSpace" presStyleCnt="0"/>
      <dgm:spPr/>
    </dgm:pt>
    <dgm:pt modelId="{BADD65BB-E64A-4E10-ABE7-21FF270629E9}" type="pres">
      <dgm:prSet presAssocID="{09E10C10-7C4F-429E-BFFB-7667F132C888}" presName="parTx" presStyleLbl="revTx" presStyleIdx="0" presStyleCnt="4">
        <dgm:presLayoutVars>
          <dgm:chMax val="0"/>
          <dgm:chPref val="0"/>
        </dgm:presLayoutVars>
      </dgm:prSet>
      <dgm:spPr/>
    </dgm:pt>
    <dgm:pt modelId="{5FFB1428-11D7-41F5-86DC-E8B24F1FEBF7}" type="pres">
      <dgm:prSet presAssocID="{09E10C10-7C4F-429E-BFFB-7667F132C888}" presName="txSpace" presStyleCnt="0"/>
      <dgm:spPr/>
    </dgm:pt>
    <dgm:pt modelId="{C8DF9044-AF4D-4C34-82A1-E10BB9F217CC}" type="pres">
      <dgm:prSet presAssocID="{09E10C10-7C4F-429E-BFFB-7667F132C888}" presName="desTx" presStyleLbl="revTx" presStyleIdx="1" presStyleCnt="4">
        <dgm:presLayoutVars/>
      </dgm:prSet>
      <dgm:spPr/>
    </dgm:pt>
    <dgm:pt modelId="{233902C8-8830-4B69-A726-E7E5681A6E4A}" type="pres">
      <dgm:prSet presAssocID="{AB0318A7-7843-42A5-8F89-D3F66C6D7609}" presName="sibTrans" presStyleCnt="0"/>
      <dgm:spPr/>
    </dgm:pt>
    <dgm:pt modelId="{F8B3EA83-4D1E-4EF7-9778-3D8BDA6896A1}" type="pres">
      <dgm:prSet presAssocID="{D0F6FA76-A22F-44CC-8ED5-FA4DF946BA2E}" presName="compNode" presStyleCnt="0"/>
      <dgm:spPr/>
    </dgm:pt>
    <dgm:pt modelId="{D35DF8FC-42AC-4DAC-B2A1-44FF86DDD404}" type="pres">
      <dgm:prSet presAssocID="{D0F6FA76-A22F-44CC-8ED5-FA4DF946BA2E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428F6B7D-EAA4-4269-AB92-D64B850431B8}" type="pres">
      <dgm:prSet presAssocID="{D0F6FA76-A22F-44CC-8ED5-FA4DF946BA2E}" presName="iconSpace" presStyleCnt="0"/>
      <dgm:spPr/>
    </dgm:pt>
    <dgm:pt modelId="{08C36911-90B2-42A3-87F8-7D67E02C95F4}" type="pres">
      <dgm:prSet presAssocID="{D0F6FA76-A22F-44CC-8ED5-FA4DF946BA2E}" presName="parTx" presStyleLbl="revTx" presStyleIdx="2" presStyleCnt="4">
        <dgm:presLayoutVars>
          <dgm:chMax val="0"/>
          <dgm:chPref val="0"/>
        </dgm:presLayoutVars>
      </dgm:prSet>
      <dgm:spPr/>
    </dgm:pt>
    <dgm:pt modelId="{D45ECA1B-1B6E-4507-9CB9-BA08EE874415}" type="pres">
      <dgm:prSet presAssocID="{D0F6FA76-A22F-44CC-8ED5-FA4DF946BA2E}" presName="txSpace" presStyleCnt="0"/>
      <dgm:spPr/>
    </dgm:pt>
    <dgm:pt modelId="{FB3D7042-5BCC-421E-937D-01E92BF6E447}" type="pres">
      <dgm:prSet presAssocID="{D0F6FA76-A22F-44CC-8ED5-FA4DF946BA2E}" presName="desTx" presStyleLbl="revTx" presStyleIdx="3" presStyleCnt="4">
        <dgm:presLayoutVars/>
      </dgm:prSet>
      <dgm:spPr/>
    </dgm:pt>
  </dgm:ptLst>
  <dgm:cxnLst>
    <dgm:cxn modelId="{1811BD22-2F19-40D1-A880-652FA94AE3FB}" srcId="{50445CD3-50D7-4AA3-A9A2-B37404CA55D2}" destId="{D0F6FA76-A22F-44CC-8ED5-FA4DF946BA2E}" srcOrd="1" destOrd="0" parTransId="{1D2B0749-90F0-462D-B854-346CCA6ADE5C}" sibTransId="{FE8A2D2B-DC61-4C74-A027-447438BFB93E}"/>
    <dgm:cxn modelId="{51DDAA61-E617-464F-8E3C-C9BE17A70A09}" type="presOf" srcId="{D0F6FA76-A22F-44CC-8ED5-FA4DF946BA2E}" destId="{08C36911-90B2-42A3-87F8-7D67E02C95F4}" srcOrd="0" destOrd="0" presId="urn:microsoft.com/office/officeart/2018/2/layout/IconLabelDescriptionList"/>
    <dgm:cxn modelId="{3655E566-CEF9-4623-B3BE-90C8E5A26245}" type="presOf" srcId="{50445CD3-50D7-4AA3-A9A2-B37404CA55D2}" destId="{69E951D8-B702-4309-AABB-1895E18CCBA1}" srcOrd="0" destOrd="0" presId="urn:microsoft.com/office/officeart/2018/2/layout/IconLabelDescriptionList"/>
    <dgm:cxn modelId="{50FA766B-8AC9-42B1-9C7A-F7B85E7C5D46}" srcId="{09E10C10-7C4F-429E-BFFB-7667F132C888}" destId="{BBE14D9C-A1EF-4F3C-A1EF-5CC814A8F2DA}" srcOrd="0" destOrd="0" parTransId="{3776A1B6-16FC-43CD-AE5E-6EFD88CB28BF}" sibTransId="{BC927670-17B2-491E-843F-A6394CD1462F}"/>
    <dgm:cxn modelId="{E81F0055-D104-4330-8772-B073F62EB881}" type="presOf" srcId="{BBE14D9C-A1EF-4F3C-A1EF-5CC814A8F2DA}" destId="{C8DF9044-AF4D-4C34-82A1-E10BB9F217CC}" srcOrd="0" destOrd="0" presId="urn:microsoft.com/office/officeart/2018/2/layout/IconLabelDescriptionList"/>
    <dgm:cxn modelId="{D33C4856-B639-4810-81A2-48C1E04F74D7}" srcId="{50445CD3-50D7-4AA3-A9A2-B37404CA55D2}" destId="{09E10C10-7C4F-429E-BFFB-7667F132C888}" srcOrd="0" destOrd="0" parTransId="{D5929DCA-FC6A-43AC-9221-4E707C6446EB}" sibTransId="{AB0318A7-7843-42A5-8F89-D3F66C6D7609}"/>
    <dgm:cxn modelId="{1EC7CCB2-9E54-45AD-B990-7353C6F349D8}" type="presOf" srcId="{09E10C10-7C4F-429E-BFFB-7667F132C888}" destId="{BADD65BB-E64A-4E10-ABE7-21FF270629E9}" srcOrd="0" destOrd="0" presId="urn:microsoft.com/office/officeart/2018/2/layout/IconLabelDescriptionList"/>
    <dgm:cxn modelId="{B163B5E9-F180-459E-842D-C9C7EEB6FE99}" type="presOf" srcId="{6B06A33B-8371-44E1-B5AA-5B88AEAD2382}" destId="{FB3D7042-5BCC-421E-937D-01E92BF6E447}" srcOrd="0" destOrd="0" presId="urn:microsoft.com/office/officeart/2018/2/layout/IconLabelDescriptionList"/>
    <dgm:cxn modelId="{50E813F2-1749-47AB-9EA6-FB012AE8A03C}" srcId="{D0F6FA76-A22F-44CC-8ED5-FA4DF946BA2E}" destId="{6B06A33B-8371-44E1-B5AA-5B88AEAD2382}" srcOrd="0" destOrd="0" parTransId="{55BD274F-84BA-4364-932B-FBD618134993}" sibTransId="{F84D05EA-880F-4502-A1C6-A01AC7977385}"/>
    <dgm:cxn modelId="{FAD6B245-3709-47EE-841A-8F602695F46E}" type="presParOf" srcId="{69E951D8-B702-4309-AABB-1895E18CCBA1}" destId="{18FD08FC-F77C-4C03-931B-F0FAC7AADD80}" srcOrd="0" destOrd="0" presId="urn:microsoft.com/office/officeart/2018/2/layout/IconLabelDescriptionList"/>
    <dgm:cxn modelId="{E2919A60-FEDC-40D8-AB55-824DEC2561BF}" type="presParOf" srcId="{18FD08FC-F77C-4C03-931B-F0FAC7AADD80}" destId="{8455CDF6-249A-4586-870A-111DD89E5944}" srcOrd="0" destOrd="0" presId="urn:microsoft.com/office/officeart/2018/2/layout/IconLabelDescriptionList"/>
    <dgm:cxn modelId="{E30344D7-7336-48EC-9CE1-AE962CCF3F4C}" type="presParOf" srcId="{18FD08FC-F77C-4C03-931B-F0FAC7AADD80}" destId="{1C0A62CF-6B48-4FA0-AF88-A2A0374B9D8A}" srcOrd="1" destOrd="0" presId="urn:microsoft.com/office/officeart/2018/2/layout/IconLabelDescriptionList"/>
    <dgm:cxn modelId="{DF7B6FEA-1036-47BF-A08B-1E8AAF345A29}" type="presParOf" srcId="{18FD08FC-F77C-4C03-931B-F0FAC7AADD80}" destId="{BADD65BB-E64A-4E10-ABE7-21FF270629E9}" srcOrd="2" destOrd="0" presId="urn:microsoft.com/office/officeart/2018/2/layout/IconLabelDescriptionList"/>
    <dgm:cxn modelId="{15EA9FEE-37CF-4CB1-A7E5-FEB989957687}" type="presParOf" srcId="{18FD08FC-F77C-4C03-931B-F0FAC7AADD80}" destId="{5FFB1428-11D7-41F5-86DC-E8B24F1FEBF7}" srcOrd="3" destOrd="0" presId="urn:microsoft.com/office/officeart/2018/2/layout/IconLabelDescriptionList"/>
    <dgm:cxn modelId="{E958B2B2-602B-4FF8-93E9-47C2871E97B6}" type="presParOf" srcId="{18FD08FC-F77C-4C03-931B-F0FAC7AADD80}" destId="{C8DF9044-AF4D-4C34-82A1-E10BB9F217CC}" srcOrd="4" destOrd="0" presId="urn:microsoft.com/office/officeart/2018/2/layout/IconLabelDescriptionList"/>
    <dgm:cxn modelId="{0D632A54-C5E6-488B-A417-BDA2D6C9E3B6}" type="presParOf" srcId="{69E951D8-B702-4309-AABB-1895E18CCBA1}" destId="{233902C8-8830-4B69-A726-E7E5681A6E4A}" srcOrd="1" destOrd="0" presId="urn:microsoft.com/office/officeart/2018/2/layout/IconLabelDescriptionList"/>
    <dgm:cxn modelId="{08DA16BA-3D46-48DD-BD29-2CA2D7FF6940}" type="presParOf" srcId="{69E951D8-B702-4309-AABB-1895E18CCBA1}" destId="{F8B3EA83-4D1E-4EF7-9778-3D8BDA6896A1}" srcOrd="2" destOrd="0" presId="urn:microsoft.com/office/officeart/2018/2/layout/IconLabelDescriptionList"/>
    <dgm:cxn modelId="{22AA5110-9F44-4DF9-960F-046BF4016DAD}" type="presParOf" srcId="{F8B3EA83-4D1E-4EF7-9778-3D8BDA6896A1}" destId="{D35DF8FC-42AC-4DAC-B2A1-44FF86DDD404}" srcOrd="0" destOrd="0" presId="urn:microsoft.com/office/officeart/2018/2/layout/IconLabelDescriptionList"/>
    <dgm:cxn modelId="{6DB061F6-57A2-4E0E-A366-EE7623108BD3}" type="presParOf" srcId="{F8B3EA83-4D1E-4EF7-9778-3D8BDA6896A1}" destId="{428F6B7D-EAA4-4269-AB92-D64B850431B8}" srcOrd="1" destOrd="0" presId="urn:microsoft.com/office/officeart/2018/2/layout/IconLabelDescriptionList"/>
    <dgm:cxn modelId="{CFF23FD6-2F43-4DFA-BC2F-EDD3D15EBE33}" type="presParOf" srcId="{F8B3EA83-4D1E-4EF7-9778-3D8BDA6896A1}" destId="{08C36911-90B2-42A3-87F8-7D67E02C95F4}" srcOrd="2" destOrd="0" presId="urn:microsoft.com/office/officeart/2018/2/layout/IconLabelDescriptionList"/>
    <dgm:cxn modelId="{25CB97E5-9C96-4C5B-ABCC-4525484859F6}" type="presParOf" srcId="{F8B3EA83-4D1E-4EF7-9778-3D8BDA6896A1}" destId="{D45ECA1B-1B6E-4507-9CB9-BA08EE874415}" srcOrd="3" destOrd="0" presId="urn:microsoft.com/office/officeart/2018/2/layout/IconLabelDescriptionList"/>
    <dgm:cxn modelId="{B63FFCFF-1686-4F23-88B5-8C2634835793}" type="presParOf" srcId="{F8B3EA83-4D1E-4EF7-9778-3D8BDA6896A1}" destId="{FB3D7042-5BCC-421E-937D-01E92BF6E44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1E1281-14FE-4ED7-8F03-E47F40D1DEA3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GB"/>
        </a:p>
      </dgm:t>
    </dgm:pt>
    <dgm:pt modelId="{5849A120-A474-4845-8305-001AD745F955}">
      <dgm:prSet/>
      <dgm:spPr/>
      <dgm:t>
        <a:bodyPr/>
        <a:lstStyle/>
        <a:p>
          <a:r>
            <a:rPr lang="en-US" b="1"/>
            <a:t>T </a:t>
          </a:r>
          <a:endParaRPr lang="en-GB"/>
        </a:p>
      </dgm:t>
    </dgm:pt>
    <dgm:pt modelId="{DAC59EF2-EC28-4318-9E48-229F0F8BEB88}" type="parTrans" cxnId="{E62C8C13-6E3E-43CA-BC5F-1CA165A73404}">
      <dgm:prSet/>
      <dgm:spPr/>
      <dgm:t>
        <a:bodyPr/>
        <a:lstStyle/>
        <a:p>
          <a:endParaRPr lang="en-GB"/>
        </a:p>
      </dgm:t>
    </dgm:pt>
    <dgm:pt modelId="{82BD1992-41C3-488E-9423-F23E6758F4E4}" type="sibTrans" cxnId="{E62C8C13-6E3E-43CA-BC5F-1CA165A73404}">
      <dgm:prSet/>
      <dgm:spPr/>
      <dgm:t>
        <a:bodyPr/>
        <a:lstStyle/>
        <a:p>
          <a:endParaRPr lang="en-GB"/>
        </a:p>
      </dgm:t>
    </dgm:pt>
    <dgm:pt modelId="{E44CC9D2-0F13-46A8-AD27-13D2FCE2FC62}">
      <dgm:prSet custT="1"/>
      <dgm:spPr/>
      <dgm:t>
        <a:bodyPr/>
        <a:lstStyle/>
        <a:p>
          <a:pPr>
            <a:buNone/>
          </a:pPr>
          <a:r>
            <a:rPr lang="en-US" sz="2000" dirty="0"/>
            <a:t>Technological</a:t>
          </a:r>
          <a:endParaRPr lang="en-GB" sz="2000" dirty="0"/>
        </a:p>
      </dgm:t>
    </dgm:pt>
    <dgm:pt modelId="{DC4A93D8-D518-4EC4-8161-B96D666FF5EC}" type="parTrans" cxnId="{7C0AC41A-0D56-4E8D-8DF5-E0C29A89CB7F}">
      <dgm:prSet/>
      <dgm:spPr/>
      <dgm:t>
        <a:bodyPr/>
        <a:lstStyle/>
        <a:p>
          <a:endParaRPr lang="en-GB"/>
        </a:p>
      </dgm:t>
    </dgm:pt>
    <dgm:pt modelId="{C93DABFD-5F4B-49F1-9062-1FD6CC8157F6}" type="sibTrans" cxnId="{7C0AC41A-0D56-4E8D-8DF5-E0C29A89CB7F}">
      <dgm:prSet/>
      <dgm:spPr/>
      <dgm:t>
        <a:bodyPr/>
        <a:lstStyle/>
        <a:p>
          <a:endParaRPr lang="en-GB"/>
        </a:p>
      </dgm:t>
    </dgm:pt>
    <dgm:pt modelId="{1FB6289B-3CAD-4775-8E26-A8BDD05A6C3A}">
      <dgm:prSet/>
      <dgm:spPr/>
      <dgm:t>
        <a:bodyPr/>
        <a:lstStyle/>
        <a:p>
          <a:r>
            <a:rPr lang="en-US" b="1"/>
            <a:t>E</a:t>
          </a:r>
          <a:endParaRPr lang="en-GB"/>
        </a:p>
      </dgm:t>
    </dgm:pt>
    <dgm:pt modelId="{437E1B08-5BB7-4708-9F65-6178E9838C06}" type="parTrans" cxnId="{2F1C2834-1084-4A2B-A30F-394AC99F5569}">
      <dgm:prSet/>
      <dgm:spPr/>
      <dgm:t>
        <a:bodyPr/>
        <a:lstStyle/>
        <a:p>
          <a:endParaRPr lang="en-GB"/>
        </a:p>
      </dgm:t>
    </dgm:pt>
    <dgm:pt modelId="{35FCFAA0-C63C-4267-8B33-37624F5887EA}" type="sibTrans" cxnId="{2F1C2834-1084-4A2B-A30F-394AC99F5569}">
      <dgm:prSet/>
      <dgm:spPr/>
      <dgm:t>
        <a:bodyPr/>
        <a:lstStyle/>
        <a:p>
          <a:endParaRPr lang="en-GB"/>
        </a:p>
      </dgm:t>
    </dgm:pt>
    <dgm:pt modelId="{322DC7ED-6B7A-4646-A820-044D3E34B467}">
      <dgm:prSet/>
      <dgm:spPr/>
      <dgm:t>
        <a:bodyPr/>
        <a:lstStyle/>
        <a:p>
          <a:pPr>
            <a:buNone/>
          </a:pPr>
          <a:r>
            <a:rPr lang="en-US" dirty="0"/>
            <a:t>Economic</a:t>
          </a:r>
          <a:endParaRPr lang="en-GB" dirty="0"/>
        </a:p>
      </dgm:t>
    </dgm:pt>
    <dgm:pt modelId="{0C52C3E1-C396-48A2-93AD-540564F147E5}" type="parTrans" cxnId="{0C285782-4242-48B9-AC81-F277F49F2D32}">
      <dgm:prSet/>
      <dgm:spPr/>
      <dgm:t>
        <a:bodyPr/>
        <a:lstStyle/>
        <a:p>
          <a:endParaRPr lang="en-GB"/>
        </a:p>
      </dgm:t>
    </dgm:pt>
    <dgm:pt modelId="{DA954783-7C5B-4660-97DD-296DCB0EB78A}" type="sibTrans" cxnId="{0C285782-4242-48B9-AC81-F277F49F2D32}">
      <dgm:prSet/>
      <dgm:spPr/>
      <dgm:t>
        <a:bodyPr/>
        <a:lstStyle/>
        <a:p>
          <a:endParaRPr lang="en-GB"/>
        </a:p>
      </dgm:t>
    </dgm:pt>
    <dgm:pt modelId="{C720D476-94A9-405C-A38F-03CAC58E7F3B}">
      <dgm:prSet/>
      <dgm:spPr/>
      <dgm:t>
        <a:bodyPr/>
        <a:lstStyle/>
        <a:p>
          <a:r>
            <a:rPr lang="en-US" b="1"/>
            <a:t>L</a:t>
          </a:r>
          <a:endParaRPr lang="en-GB"/>
        </a:p>
      </dgm:t>
    </dgm:pt>
    <dgm:pt modelId="{42237C4F-E3B4-4593-8AB9-F6F4FDF9BCDA}" type="parTrans" cxnId="{365FAB55-F329-454C-9BE9-EF2E7FD3F66A}">
      <dgm:prSet/>
      <dgm:spPr/>
      <dgm:t>
        <a:bodyPr/>
        <a:lstStyle/>
        <a:p>
          <a:endParaRPr lang="en-GB"/>
        </a:p>
      </dgm:t>
    </dgm:pt>
    <dgm:pt modelId="{576A0537-F076-4CA3-A756-E85504CAB6BD}" type="sibTrans" cxnId="{365FAB55-F329-454C-9BE9-EF2E7FD3F66A}">
      <dgm:prSet/>
      <dgm:spPr/>
      <dgm:t>
        <a:bodyPr/>
        <a:lstStyle/>
        <a:p>
          <a:endParaRPr lang="en-GB"/>
        </a:p>
      </dgm:t>
    </dgm:pt>
    <dgm:pt modelId="{27A3E7C4-F760-47F4-BFDF-52E09E0CCDFD}">
      <dgm:prSet/>
      <dgm:spPr/>
      <dgm:t>
        <a:bodyPr/>
        <a:lstStyle/>
        <a:p>
          <a:pPr>
            <a:buNone/>
          </a:pPr>
          <a:r>
            <a:rPr lang="en-US" dirty="0"/>
            <a:t>Legal</a:t>
          </a:r>
          <a:endParaRPr lang="en-GB" dirty="0"/>
        </a:p>
      </dgm:t>
    </dgm:pt>
    <dgm:pt modelId="{9AC24A80-F139-445C-8C9E-C3C97B5DB1D5}" type="parTrans" cxnId="{DAF1D6D4-4E26-479D-BBF0-E4218C4D7932}">
      <dgm:prSet/>
      <dgm:spPr/>
      <dgm:t>
        <a:bodyPr/>
        <a:lstStyle/>
        <a:p>
          <a:endParaRPr lang="en-GB"/>
        </a:p>
      </dgm:t>
    </dgm:pt>
    <dgm:pt modelId="{25769F8A-B0BC-4881-A704-148615E2C793}" type="sibTrans" cxnId="{DAF1D6D4-4E26-479D-BBF0-E4218C4D7932}">
      <dgm:prSet/>
      <dgm:spPr/>
      <dgm:t>
        <a:bodyPr/>
        <a:lstStyle/>
        <a:p>
          <a:endParaRPr lang="en-GB"/>
        </a:p>
      </dgm:t>
    </dgm:pt>
    <dgm:pt modelId="{0A7C8BA0-F87A-4099-9776-483383EC3CF6}">
      <dgm:prSet/>
      <dgm:spPr/>
      <dgm:t>
        <a:bodyPr/>
        <a:lstStyle/>
        <a:p>
          <a:r>
            <a:rPr lang="en-US" b="1"/>
            <a:t>O</a:t>
          </a:r>
          <a:endParaRPr lang="en-GB"/>
        </a:p>
      </dgm:t>
    </dgm:pt>
    <dgm:pt modelId="{C34EB15D-0B4E-4646-8200-5CE34161D23C}" type="parTrans" cxnId="{C7D7C701-F6AD-4D89-BFA1-E08CBD071AE3}">
      <dgm:prSet/>
      <dgm:spPr/>
      <dgm:t>
        <a:bodyPr/>
        <a:lstStyle/>
        <a:p>
          <a:endParaRPr lang="en-GB"/>
        </a:p>
      </dgm:t>
    </dgm:pt>
    <dgm:pt modelId="{8A344156-CB1E-465E-9C1D-7D5070001DA6}" type="sibTrans" cxnId="{C7D7C701-F6AD-4D89-BFA1-E08CBD071AE3}">
      <dgm:prSet/>
      <dgm:spPr/>
      <dgm:t>
        <a:bodyPr/>
        <a:lstStyle/>
        <a:p>
          <a:endParaRPr lang="en-GB"/>
        </a:p>
      </dgm:t>
    </dgm:pt>
    <dgm:pt modelId="{ED0C2F41-084E-45B8-941C-829B25F5A5A0}">
      <dgm:prSet/>
      <dgm:spPr/>
      <dgm:t>
        <a:bodyPr/>
        <a:lstStyle/>
        <a:p>
          <a:pPr>
            <a:buNone/>
          </a:pPr>
          <a:r>
            <a:rPr lang="en-US" dirty="0" err="1"/>
            <a:t>Organisational</a:t>
          </a:r>
          <a:endParaRPr lang="en-GB" dirty="0"/>
        </a:p>
      </dgm:t>
    </dgm:pt>
    <dgm:pt modelId="{B88A1F8C-1AEC-4997-B57E-01C4B9B72E2F}" type="parTrans" cxnId="{7D9DD5CF-F5CB-40B6-93B2-BEF35725D9CD}">
      <dgm:prSet/>
      <dgm:spPr/>
      <dgm:t>
        <a:bodyPr/>
        <a:lstStyle/>
        <a:p>
          <a:endParaRPr lang="en-GB"/>
        </a:p>
      </dgm:t>
    </dgm:pt>
    <dgm:pt modelId="{49CD7977-8DAA-4938-B622-1E77AF4D2DA8}" type="sibTrans" cxnId="{7D9DD5CF-F5CB-40B6-93B2-BEF35725D9CD}">
      <dgm:prSet/>
      <dgm:spPr/>
      <dgm:t>
        <a:bodyPr/>
        <a:lstStyle/>
        <a:p>
          <a:endParaRPr lang="en-GB"/>
        </a:p>
      </dgm:t>
    </dgm:pt>
    <dgm:pt modelId="{27294497-8C8F-4FFB-98FA-17337B1E2780}">
      <dgm:prSet/>
      <dgm:spPr/>
      <dgm:t>
        <a:bodyPr/>
        <a:lstStyle/>
        <a:p>
          <a:r>
            <a:rPr lang="en-US" b="1"/>
            <a:t>S</a:t>
          </a:r>
          <a:endParaRPr lang="en-GB"/>
        </a:p>
      </dgm:t>
    </dgm:pt>
    <dgm:pt modelId="{A7808A46-D8F2-42A4-9C75-8495DA4C4E88}" type="parTrans" cxnId="{84368061-DC72-41C3-AE39-9E743997CEE5}">
      <dgm:prSet/>
      <dgm:spPr/>
      <dgm:t>
        <a:bodyPr/>
        <a:lstStyle/>
        <a:p>
          <a:endParaRPr lang="en-GB"/>
        </a:p>
      </dgm:t>
    </dgm:pt>
    <dgm:pt modelId="{B18BC0DC-E99B-434D-8B88-745D55ACCFA4}" type="sibTrans" cxnId="{84368061-DC72-41C3-AE39-9E743997CEE5}">
      <dgm:prSet/>
      <dgm:spPr/>
      <dgm:t>
        <a:bodyPr/>
        <a:lstStyle/>
        <a:p>
          <a:endParaRPr lang="en-GB"/>
        </a:p>
      </dgm:t>
    </dgm:pt>
    <dgm:pt modelId="{B3C8AF9A-EB02-4960-BD47-14DCAAB612F8}">
      <dgm:prSet/>
      <dgm:spPr/>
      <dgm:t>
        <a:bodyPr/>
        <a:lstStyle/>
        <a:p>
          <a:pPr>
            <a:buNone/>
          </a:pPr>
          <a:r>
            <a:rPr lang="en-US" dirty="0"/>
            <a:t>Scheduling</a:t>
          </a:r>
          <a:endParaRPr lang="en-GB" dirty="0"/>
        </a:p>
      </dgm:t>
    </dgm:pt>
    <dgm:pt modelId="{624590D1-F7FD-40E4-A99E-9D4EA93A2EDF}" type="parTrans" cxnId="{511ABC90-BC10-4C67-98B9-B35F9D2C43F8}">
      <dgm:prSet/>
      <dgm:spPr/>
      <dgm:t>
        <a:bodyPr/>
        <a:lstStyle/>
        <a:p>
          <a:endParaRPr lang="en-GB"/>
        </a:p>
      </dgm:t>
    </dgm:pt>
    <dgm:pt modelId="{992123B6-6BE8-46E9-A03A-604B1789F2A1}" type="sibTrans" cxnId="{511ABC90-BC10-4C67-98B9-B35F9D2C43F8}">
      <dgm:prSet/>
      <dgm:spPr/>
      <dgm:t>
        <a:bodyPr/>
        <a:lstStyle/>
        <a:p>
          <a:endParaRPr lang="en-GB"/>
        </a:p>
      </dgm:t>
    </dgm:pt>
    <dgm:pt modelId="{B3275C67-67EB-44ED-8FBA-B93B1573C602}" type="pres">
      <dgm:prSet presAssocID="{0D1E1281-14FE-4ED7-8F03-E47F40D1DEA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757D64DF-8AB2-4BB1-AFF2-F57228F818ED}" type="pres">
      <dgm:prSet presAssocID="{27294497-8C8F-4FFB-98FA-17337B1E2780}" presName="Accent5" presStyleCnt="0"/>
      <dgm:spPr/>
    </dgm:pt>
    <dgm:pt modelId="{65B5EB67-D507-480A-B553-49B2EE614B17}" type="pres">
      <dgm:prSet presAssocID="{27294497-8C8F-4FFB-98FA-17337B1E2780}" presName="Accent" presStyleLbl="node1" presStyleIdx="0" presStyleCnt="10"/>
      <dgm:spPr/>
    </dgm:pt>
    <dgm:pt modelId="{BD107000-6640-48CE-9C15-FD40D835FF91}" type="pres">
      <dgm:prSet presAssocID="{27294497-8C8F-4FFB-98FA-17337B1E2780}" presName="ParentBackground5" presStyleCnt="0"/>
      <dgm:spPr/>
    </dgm:pt>
    <dgm:pt modelId="{56327BDC-6B72-4844-911D-3A3EF027FB78}" type="pres">
      <dgm:prSet presAssocID="{27294497-8C8F-4FFB-98FA-17337B1E2780}" presName="ParentBackground" presStyleLbl="node1" presStyleIdx="1" presStyleCnt="10"/>
      <dgm:spPr/>
    </dgm:pt>
    <dgm:pt modelId="{7A181251-1A72-4268-B681-608348EAB4A8}" type="pres">
      <dgm:prSet presAssocID="{27294497-8C8F-4FFB-98FA-17337B1E2780}" presName="Child5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42BF4AB-5E03-4F1A-A837-CF6CECA7A6EB}" type="pres">
      <dgm:prSet presAssocID="{27294497-8C8F-4FFB-98FA-17337B1E2780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3DDDC1FE-284D-41A5-876C-4CDC72334408}" type="pres">
      <dgm:prSet presAssocID="{0A7C8BA0-F87A-4099-9776-483383EC3CF6}" presName="Accent4" presStyleCnt="0"/>
      <dgm:spPr/>
    </dgm:pt>
    <dgm:pt modelId="{81A69B0E-25F8-4727-B19A-335B14D44B07}" type="pres">
      <dgm:prSet presAssocID="{0A7C8BA0-F87A-4099-9776-483383EC3CF6}" presName="Accent" presStyleLbl="node1" presStyleIdx="2" presStyleCnt="10"/>
      <dgm:spPr/>
    </dgm:pt>
    <dgm:pt modelId="{CDF72AE1-BC50-443B-A5E6-1CFD6CF62EE2}" type="pres">
      <dgm:prSet presAssocID="{0A7C8BA0-F87A-4099-9776-483383EC3CF6}" presName="ParentBackground4" presStyleCnt="0"/>
      <dgm:spPr/>
    </dgm:pt>
    <dgm:pt modelId="{B4C29DE9-F34F-4841-A41E-217C5FB4ECDC}" type="pres">
      <dgm:prSet presAssocID="{0A7C8BA0-F87A-4099-9776-483383EC3CF6}" presName="ParentBackground" presStyleLbl="node1" presStyleIdx="3" presStyleCnt="10"/>
      <dgm:spPr/>
    </dgm:pt>
    <dgm:pt modelId="{F2E42079-2993-4774-B776-45258092F2CC}" type="pres">
      <dgm:prSet presAssocID="{0A7C8BA0-F87A-4099-9776-483383EC3CF6}" presName="Child4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3C1BFC2-F4A0-40F1-B545-E7ED69C89BAE}" type="pres">
      <dgm:prSet presAssocID="{0A7C8BA0-F87A-4099-9776-483383EC3CF6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8E312266-8C75-4DB9-AABC-A310993E837A}" type="pres">
      <dgm:prSet presAssocID="{C720D476-94A9-405C-A38F-03CAC58E7F3B}" presName="Accent3" presStyleCnt="0"/>
      <dgm:spPr/>
    </dgm:pt>
    <dgm:pt modelId="{E3112EB0-33BA-4E4D-B069-4FE821E3F234}" type="pres">
      <dgm:prSet presAssocID="{C720D476-94A9-405C-A38F-03CAC58E7F3B}" presName="Accent" presStyleLbl="node1" presStyleIdx="4" presStyleCnt="10"/>
      <dgm:spPr/>
    </dgm:pt>
    <dgm:pt modelId="{1A8AD798-F1BE-4648-9A57-441C0EB01754}" type="pres">
      <dgm:prSet presAssocID="{C720D476-94A9-405C-A38F-03CAC58E7F3B}" presName="ParentBackground3" presStyleCnt="0"/>
      <dgm:spPr/>
    </dgm:pt>
    <dgm:pt modelId="{03A27273-214C-411D-8114-AFE857AA859D}" type="pres">
      <dgm:prSet presAssocID="{C720D476-94A9-405C-A38F-03CAC58E7F3B}" presName="ParentBackground" presStyleLbl="node1" presStyleIdx="5" presStyleCnt="10"/>
      <dgm:spPr/>
    </dgm:pt>
    <dgm:pt modelId="{93623175-FC7D-4564-B7D6-44D5A7DC9AC0}" type="pres">
      <dgm:prSet presAssocID="{C720D476-94A9-405C-A38F-03CAC58E7F3B}" presName="Child3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13802499-7FC0-4C70-83C8-CA9884A2A2F6}" type="pres">
      <dgm:prSet presAssocID="{C720D476-94A9-405C-A38F-03CAC58E7F3B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58847987-EBF2-4D38-B5DD-52C3123F7F36}" type="pres">
      <dgm:prSet presAssocID="{1FB6289B-3CAD-4775-8E26-A8BDD05A6C3A}" presName="Accent2" presStyleCnt="0"/>
      <dgm:spPr/>
    </dgm:pt>
    <dgm:pt modelId="{2B6C400E-C1E1-489B-B467-85480DE67BD1}" type="pres">
      <dgm:prSet presAssocID="{1FB6289B-3CAD-4775-8E26-A8BDD05A6C3A}" presName="Accent" presStyleLbl="node1" presStyleIdx="6" presStyleCnt="10"/>
      <dgm:spPr/>
    </dgm:pt>
    <dgm:pt modelId="{300914DE-D428-4D35-AAF5-440421722E6F}" type="pres">
      <dgm:prSet presAssocID="{1FB6289B-3CAD-4775-8E26-A8BDD05A6C3A}" presName="ParentBackground2" presStyleCnt="0"/>
      <dgm:spPr/>
    </dgm:pt>
    <dgm:pt modelId="{E8EADF6E-62DD-4E21-B323-FAC8EA6CBD3F}" type="pres">
      <dgm:prSet presAssocID="{1FB6289B-3CAD-4775-8E26-A8BDD05A6C3A}" presName="ParentBackground" presStyleLbl="node1" presStyleIdx="7" presStyleCnt="10"/>
      <dgm:spPr/>
    </dgm:pt>
    <dgm:pt modelId="{1C8D2B37-1B02-4DEC-B3A3-6B2E2A720750}" type="pres">
      <dgm:prSet presAssocID="{1FB6289B-3CAD-4775-8E26-A8BDD05A6C3A}" presName="Child2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6F5C209B-84BA-4AA2-95A9-CD5D5925DBAA}" type="pres">
      <dgm:prSet presAssocID="{1FB6289B-3CAD-4775-8E26-A8BDD05A6C3A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00417847-5B2A-43AF-A200-9D7D0B695ED3}" type="pres">
      <dgm:prSet presAssocID="{5849A120-A474-4845-8305-001AD745F955}" presName="Accent1" presStyleCnt="0"/>
      <dgm:spPr/>
    </dgm:pt>
    <dgm:pt modelId="{D5664125-D5E1-418B-8833-CBE456FDE158}" type="pres">
      <dgm:prSet presAssocID="{5849A120-A474-4845-8305-001AD745F955}" presName="Accent" presStyleLbl="node1" presStyleIdx="8" presStyleCnt="10"/>
      <dgm:spPr/>
    </dgm:pt>
    <dgm:pt modelId="{9295F667-DA06-4404-9E12-2B3D419EB33E}" type="pres">
      <dgm:prSet presAssocID="{5849A120-A474-4845-8305-001AD745F955}" presName="ParentBackground1" presStyleCnt="0"/>
      <dgm:spPr/>
    </dgm:pt>
    <dgm:pt modelId="{4FEB3D9C-EB58-4DC1-8C9A-D225E3E4A2E4}" type="pres">
      <dgm:prSet presAssocID="{5849A120-A474-4845-8305-001AD745F955}" presName="ParentBackground" presStyleLbl="node1" presStyleIdx="9" presStyleCnt="10"/>
      <dgm:spPr/>
    </dgm:pt>
    <dgm:pt modelId="{977B4384-CEB4-4A50-B101-5300E3A51E90}" type="pres">
      <dgm:prSet presAssocID="{5849A120-A474-4845-8305-001AD745F955}" presName="Child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84E55CB0-6BAC-470D-8B49-0661ECB416E3}" type="pres">
      <dgm:prSet presAssocID="{5849A120-A474-4845-8305-001AD745F955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7D7C701-F6AD-4D89-BFA1-E08CBD071AE3}" srcId="{0D1E1281-14FE-4ED7-8F03-E47F40D1DEA3}" destId="{0A7C8BA0-F87A-4099-9776-483383EC3CF6}" srcOrd="3" destOrd="0" parTransId="{C34EB15D-0B4E-4646-8200-5CE34161D23C}" sibTransId="{8A344156-CB1E-465E-9C1D-7D5070001DA6}"/>
    <dgm:cxn modelId="{88D76A11-81B1-45CF-9C0E-2B1C927512F8}" type="presOf" srcId="{1FB6289B-3CAD-4775-8E26-A8BDD05A6C3A}" destId="{6F5C209B-84BA-4AA2-95A9-CD5D5925DBAA}" srcOrd="1" destOrd="0" presId="urn:microsoft.com/office/officeart/2018/layout/CircleProcess"/>
    <dgm:cxn modelId="{E62C8C13-6E3E-43CA-BC5F-1CA165A73404}" srcId="{0D1E1281-14FE-4ED7-8F03-E47F40D1DEA3}" destId="{5849A120-A474-4845-8305-001AD745F955}" srcOrd="0" destOrd="0" parTransId="{DAC59EF2-EC28-4318-9E48-229F0F8BEB88}" sibTransId="{82BD1992-41C3-488E-9423-F23E6758F4E4}"/>
    <dgm:cxn modelId="{7C0AC41A-0D56-4E8D-8DF5-E0C29A89CB7F}" srcId="{5849A120-A474-4845-8305-001AD745F955}" destId="{E44CC9D2-0F13-46A8-AD27-13D2FCE2FC62}" srcOrd="0" destOrd="0" parTransId="{DC4A93D8-D518-4EC4-8161-B96D666FF5EC}" sibTransId="{C93DABFD-5F4B-49F1-9062-1FD6CC8157F6}"/>
    <dgm:cxn modelId="{EB68AA23-AFFC-4E50-A185-87ABCD525A58}" type="presOf" srcId="{1FB6289B-3CAD-4775-8E26-A8BDD05A6C3A}" destId="{E8EADF6E-62DD-4E21-B323-FAC8EA6CBD3F}" srcOrd="0" destOrd="0" presId="urn:microsoft.com/office/officeart/2018/layout/CircleProcess"/>
    <dgm:cxn modelId="{CCB4F032-176D-4F83-8C83-4B928A0363F1}" type="presOf" srcId="{C720D476-94A9-405C-A38F-03CAC58E7F3B}" destId="{13802499-7FC0-4C70-83C8-CA9884A2A2F6}" srcOrd="1" destOrd="0" presId="urn:microsoft.com/office/officeart/2018/layout/CircleProcess"/>
    <dgm:cxn modelId="{2F1C2834-1084-4A2B-A30F-394AC99F5569}" srcId="{0D1E1281-14FE-4ED7-8F03-E47F40D1DEA3}" destId="{1FB6289B-3CAD-4775-8E26-A8BDD05A6C3A}" srcOrd="1" destOrd="0" parTransId="{437E1B08-5BB7-4708-9F65-6178E9838C06}" sibTransId="{35FCFAA0-C63C-4267-8B33-37624F5887EA}"/>
    <dgm:cxn modelId="{7C84DC40-243B-4220-948A-AFDD15B94735}" type="presOf" srcId="{27294497-8C8F-4FFB-98FA-17337B1E2780}" destId="{942BF4AB-5E03-4F1A-A837-CF6CECA7A6EB}" srcOrd="1" destOrd="0" presId="urn:microsoft.com/office/officeart/2018/layout/CircleProcess"/>
    <dgm:cxn modelId="{84368061-DC72-41C3-AE39-9E743997CEE5}" srcId="{0D1E1281-14FE-4ED7-8F03-E47F40D1DEA3}" destId="{27294497-8C8F-4FFB-98FA-17337B1E2780}" srcOrd="4" destOrd="0" parTransId="{A7808A46-D8F2-42A4-9C75-8495DA4C4E88}" sibTransId="{B18BC0DC-E99B-434D-8B88-745D55ACCFA4}"/>
    <dgm:cxn modelId="{AD79C56A-6CC7-4013-9E04-08D11E229B3D}" type="presOf" srcId="{ED0C2F41-084E-45B8-941C-829B25F5A5A0}" destId="{F2E42079-2993-4774-B776-45258092F2CC}" srcOrd="0" destOrd="0" presId="urn:microsoft.com/office/officeart/2018/layout/CircleProcess"/>
    <dgm:cxn modelId="{D848004F-ABD8-4CB4-A9AB-848E1A50D42B}" type="presOf" srcId="{0D1E1281-14FE-4ED7-8F03-E47F40D1DEA3}" destId="{B3275C67-67EB-44ED-8FBA-B93B1573C602}" srcOrd="0" destOrd="0" presId="urn:microsoft.com/office/officeart/2018/layout/CircleProcess"/>
    <dgm:cxn modelId="{8C39B96F-25B4-46B7-A176-9F7024C6E621}" type="presOf" srcId="{0A7C8BA0-F87A-4099-9776-483383EC3CF6}" destId="{73C1BFC2-F4A0-40F1-B545-E7ED69C89BAE}" srcOrd="1" destOrd="0" presId="urn:microsoft.com/office/officeart/2018/layout/CircleProcess"/>
    <dgm:cxn modelId="{74FF3973-A384-4E88-9977-D37A6C81B755}" type="presOf" srcId="{B3C8AF9A-EB02-4960-BD47-14DCAAB612F8}" destId="{7A181251-1A72-4268-B681-608348EAB4A8}" srcOrd="0" destOrd="0" presId="urn:microsoft.com/office/officeart/2018/layout/CircleProcess"/>
    <dgm:cxn modelId="{365FAB55-F329-454C-9BE9-EF2E7FD3F66A}" srcId="{0D1E1281-14FE-4ED7-8F03-E47F40D1DEA3}" destId="{C720D476-94A9-405C-A38F-03CAC58E7F3B}" srcOrd="2" destOrd="0" parTransId="{42237C4F-E3B4-4593-8AB9-F6F4FDF9BCDA}" sibTransId="{576A0537-F076-4CA3-A756-E85504CAB6BD}"/>
    <dgm:cxn modelId="{22CE0856-4237-4B87-8A54-BCB064B80AD9}" type="presOf" srcId="{5849A120-A474-4845-8305-001AD745F955}" destId="{84E55CB0-6BAC-470D-8B49-0661ECB416E3}" srcOrd="1" destOrd="0" presId="urn:microsoft.com/office/officeart/2018/layout/CircleProcess"/>
    <dgm:cxn modelId="{0C285782-4242-48B9-AC81-F277F49F2D32}" srcId="{1FB6289B-3CAD-4775-8E26-A8BDD05A6C3A}" destId="{322DC7ED-6B7A-4646-A820-044D3E34B467}" srcOrd="0" destOrd="0" parTransId="{0C52C3E1-C396-48A2-93AD-540564F147E5}" sibTransId="{DA954783-7C5B-4660-97DD-296DCB0EB78A}"/>
    <dgm:cxn modelId="{549B8082-2753-4814-BBBF-A278CB663CD5}" type="presOf" srcId="{E44CC9D2-0F13-46A8-AD27-13D2FCE2FC62}" destId="{977B4384-CEB4-4A50-B101-5300E3A51E90}" srcOrd="0" destOrd="0" presId="urn:microsoft.com/office/officeart/2018/layout/CircleProcess"/>
    <dgm:cxn modelId="{54339F83-EAAE-4367-8E82-9F61796CFBFB}" type="presOf" srcId="{5849A120-A474-4845-8305-001AD745F955}" destId="{4FEB3D9C-EB58-4DC1-8C9A-D225E3E4A2E4}" srcOrd="0" destOrd="0" presId="urn:microsoft.com/office/officeart/2018/layout/CircleProcess"/>
    <dgm:cxn modelId="{511ABC90-BC10-4C67-98B9-B35F9D2C43F8}" srcId="{27294497-8C8F-4FFB-98FA-17337B1E2780}" destId="{B3C8AF9A-EB02-4960-BD47-14DCAAB612F8}" srcOrd="0" destOrd="0" parTransId="{624590D1-F7FD-40E4-A99E-9D4EA93A2EDF}" sibTransId="{992123B6-6BE8-46E9-A03A-604B1789F2A1}"/>
    <dgm:cxn modelId="{1B948D98-585B-4135-B66F-49DE9FE78596}" type="presOf" srcId="{27A3E7C4-F760-47F4-BFDF-52E09E0CCDFD}" destId="{93623175-FC7D-4564-B7D6-44D5A7DC9AC0}" srcOrd="0" destOrd="0" presId="urn:microsoft.com/office/officeart/2018/layout/CircleProcess"/>
    <dgm:cxn modelId="{7D9DD5CF-F5CB-40B6-93B2-BEF35725D9CD}" srcId="{0A7C8BA0-F87A-4099-9776-483383EC3CF6}" destId="{ED0C2F41-084E-45B8-941C-829B25F5A5A0}" srcOrd="0" destOrd="0" parTransId="{B88A1F8C-1AEC-4997-B57E-01C4B9B72E2F}" sibTransId="{49CD7977-8DAA-4938-B622-1E77AF4D2DA8}"/>
    <dgm:cxn modelId="{DAF1D6D4-4E26-479D-BBF0-E4218C4D7932}" srcId="{C720D476-94A9-405C-A38F-03CAC58E7F3B}" destId="{27A3E7C4-F760-47F4-BFDF-52E09E0CCDFD}" srcOrd="0" destOrd="0" parTransId="{9AC24A80-F139-445C-8C9E-C3C97B5DB1D5}" sibTransId="{25769F8A-B0BC-4881-A704-148615E2C793}"/>
    <dgm:cxn modelId="{65F509DE-49D0-47A5-8F94-47C812C2B26D}" type="presOf" srcId="{0A7C8BA0-F87A-4099-9776-483383EC3CF6}" destId="{B4C29DE9-F34F-4841-A41E-217C5FB4ECDC}" srcOrd="0" destOrd="0" presId="urn:microsoft.com/office/officeart/2018/layout/CircleProcess"/>
    <dgm:cxn modelId="{97F67AEA-67E0-4467-94D1-070067E78CEB}" type="presOf" srcId="{27294497-8C8F-4FFB-98FA-17337B1E2780}" destId="{56327BDC-6B72-4844-911D-3A3EF027FB78}" srcOrd="0" destOrd="0" presId="urn:microsoft.com/office/officeart/2018/layout/CircleProcess"/>
    <dgm:cxn modelId="{9E2D99F2-56CA-44B3-92DF-2E1B6939D4AF}" type="presOf" srcId="{C720D476-94A9-405C-A38F-03CAC58E7F3B}" destId="{03A27273-214C-411D-8114-AFE857AA859D}" srcOrd="0" destOrd="0" presId="urn:microsoft.com/office/officeart/2018/layout/CircleProcess"/>
    <dgm:cxn modelId="{5CF89CF9-BBBA-4974-8F67-C282E07D78C2}" type="presOf" srcId="{322DC7ED-6B7A-4646-A820-044D3E34B467}" destId="{1C8D2B37-1B02-4DEC-B3A3-6B2E2A720750}" srcOrd="0" destOrd="0" presId="urn:microsoft.com/office/officeart/2018/layout/CircleProcess"/>
    <dgm:cxn modelId="{E45EB4C6-BBCD-4C17-9741-D70D708B4AA9}" type="presParOf" srcId="{B3275C67-67EB-44ED-8FBA-B93B1573C602}" destId="{757D64DF-8AB2-4BB1-AFF2-F57228F818ED}" srcOrd="0" destOrd="0" presId="urn:microsoft.com/office/officeart/2018/layout/CircleProcess"/>
    <dgm:cxn modelId="{686B6902-9B34-446B-AC74-EEA042083DED}" type="presParOf" srcId="{757D64DF-8AB2-4BB1-AFF2-F57228F818ED}" destId="{65B5EB67-D507-480A-B553-49B2EE614B17}" srcOrd="0" destOrd="0" presId="urn:microsoft.com/office/officeart/2018/layout/CircleProcess"/>
    <dgm:cxn modelId="{7550C43C-EADC-4F4E-A676-DBA44F1320FC}" type="presParOf" srcId="{B3275C67-67EB-44ED-8FBA-B93B1573C602}" destId="{BD107000-6640-48CE-9C15-FD40D835FF91}" srcOrd="1" destOrd="0" presId="urn:microsoft.com/office/officeart/2018/layout/CircleProcess"/>
    <dgm:cxn modelId="{6A963E51-F636-4797-B958-CDBF1CCE6470}" type="presParOf" srcId="{BD107000-6640-48CE-9C15-FD40D835FF91}" destId="{56327BDC-6B72-4844-911D-3A3EF027FB78}" srcOrd="0" destOrd="0" presId="urn:microsoft.com/office/officeart/2018/layout/CircleProcess"/>
    <dgm:cxn modelId="{5F51E6D4-284A-4B96-8E1C-868D56A2E16E}" type="presParOf" srcId="{B3275C67-67EB-44ED-8FBA-B93B1573C602}" destId="{7A181251-1A72-4268-B681-608348EAB4A8}" srcOrd="2" destOrd="0" presId="urn:microsoft.com/office/officeart/2018/layout/CircleProcess"/>
    <dgm:cxn modelId="{33542B7A-C2CA-46A0-B9D0-6AA2A06B72DC}" type="presParOf" srcId="{B3275C67-67EB-44ED-8FBA-B93B1573C602}" destId="{942BF4AB-5E03-4F1A-A837-CF6CECA7A6EB}" srcOrd="3" destOrd="0" presId="urn:microsoft.com/office/officeart/2018/layout/CircleProcess"/>
    <dgm:cxn modelId="{BB14C612-11F2-42A4-85BF-F66FA090DC1E}" type="presParOf" srcId="{B3275C67-67EB-44ED-8FBA-B93B1573C602}" destId="{3DDDC1FE-284D-41A5-876C-4CDC72334408}" srcOrd="4" destOrd="0" presId="urn:microsoft.com/office/officeart/2018/layout/CircleProcess"/>
    <dgm:cxn modelId="{C3B26734-7328-4E85-AE93-B1976EDB3BEE}" type="presParOf" srcId="{3DDDC1FE-284D-41A5-876C-4CDC72334408}" destId="{81A69B0E-25F8-4727-B19A-335B14D44B07}" srcOrd="0" destOrd="0" presId="urn:microsoft.com/office/officeart/2018/layout/CircleProcess"/>
    <dgm:cxn modelId="{2798D9F0-6271-4EC2-A637-50317F700C58}" type="presParOf" srcId="{B3275C67-67EB-44ED-8FBA-B93B1573C602}" destId="{CDF72AE1-BC50-443B-A5E6-1CFD6CF62EE2}" srcOrd="5" destOrd="0" presId="urn:microsoft.com/office/officeart/2018/layout/CircleProcess"/>
    <dgm:cxn modelId="{A90AF43C-E47D-4B2A-AE7E-0FED44980B52}" type="presParOf" srcId="{CDF72AE1-BC50-443B-A5E6-1CFD6CF62EE2}" destId="{B4C29DE9-F34F-4841-A41E-217C5FB4ECDC}" srcOrd="0" destOrd="0" presId="urn:microsoft.com/office/officeart/2018/layout/CircleProcess"/>
    <dgm:cxn modelId="{C9F03EBE-299E-4142-94DA-22E96B4486C4}" type="presParOf" srcId="{B3275C67-67EB-44ED-8FBA-B93B1573C602}" destId="{F2E42079-2993-4774-B776-45258092F2CC}" srcOrd="6" destOrd="0" presId="urn:microsoft.com/office/officeart/2018/layout/CircleProcess"/>
    <dgm:cxn modelId="{A0EC68B3-8FED-49EC-9938-770165DB5BCA}" type="presParOf" srcId="{B3275C67-67EB-44ED-8FBA-B93B1573C602}" destId="{73C1BFC2-F4A0-40F1-B545-E7ED69C89BAE}" srcOrd="7" destOrd="0" presId="urn:microsoft.com/office/officeart/2018/layout/CircleProcess"/>
    <dgm:cxn modelId="{163ADD60-5235-4B83-9EA6-1C9A755A54CE}" type="presParOf" srcId="{B3275C67-67EB-44ED-8FBA-B93B1573C602}" destId="{8E312266-8C75-4DB9-AABC-A310993E837A}" srcOrd="8" destOrd="0" presId="urn:microsoft.com/office/officeart/2018/layout/CircleProcess"/>
    <dgm:cxn modelId="{44C7ECF1-161E-49A1-9C9A-8CB0B1892B2B}" type="presParOf" srcId="{8E312266-8C75-4DB9-AABC-A310993E837A}" destId="{E3112EB0-33BA-4E4D-B069-4FE821E3F234}" srcOrd="0" destOrd="0" presId="urn:microsoft.com/office/officeart/2018/layout/CircleProcess"/>
    <dgm:cxn modelId="{9BA6DF71-E5AC-43B6-B499-C2F7445EA803}" type="presParOf" srcId="{B3275C67-67EB-44ED-8FBA-B93B1573C602}" destId="{1A8AD798-F1BE-4648-9A57-441C0EB01754}" srcOrd="9" destOrd="0" presId="urn:microsoft.com/office/officeart/2018/layout/CircleProcess"/>
    <dgm:cxn modelId="{4CE7210F-4568-48C8-B87D-907E2339CC30}" type="presParOf" srcId="{1A8AD798-F1BE-4648-9A57-441C0EB01754}" destId="{03A27273-214C-411D-8114-AFE857AA859D}" srcOrd="0" destOrd="0" presId="urn:microsoft.com/office/officeart/2018/layout/CircleProcess"/>
    <dgm:cxn modelId="{F7EC42E7-8137-4E14-BEB0-4A30A89694D0}" type="presParOf" srcId="{B3275C67-67EB-44ED-8FBA-B93B1573C602}" destId="{93623175-FC7D-4564-B7D6-44D5A7DC9AC0}" srcOrd="10" destOrd="0" presId="urn:microsoft.com/office/officeart/2018/layout/CircleProcess"/>
    <dgm:cxn modelId="{F6AA791B-EC09-47D3-A64A-E48A6C4FB4E1}" type="presParOf" srcId="{B3275C67-67EB-44ED-8FBA-B93B1573C602}" destId="{13802499-7FC0-4C70-83C8-CA9884A2A2F6}" srcOrd="11" destOrd="0" presId="urn:microsoft.com/office/officeart/2018/layout/CircleProcess"/>
    <dgm:cxn modelId="{9B1947FF-DB61-4543-8E24-25C6B3B22560}" type="presParOf" srcId="{B3275C67-67EB-44ED-8FBA-B93B1573C602}" destId="{58847987-EBF2-4D38-B5DD-52C3123F7F36}" srcOrd="12" destOrd="0" presId="urn:microsoft.com/office/officeart/2018/layout/CircleProcess"/>
    <dgm:cxn modelId="{FEB36346-6A1B-4686-BFEE-5BCB631A4935}" type="presParOf" srcId="{58847987-EBF2-4D38-B5DD-52C3123F7F36}" destId="{2B6C400E-C1E1-489B-B467-85480DE67BD1}" srcOrd="0" destOrd="0" presId="urn:microsoft.com/office/officeart/2018/layout/CircleProcess"/>
    <dgm:cxn modelId="{AE0F91A8-F294-41DC-BAAC-D0869E1CAAFA}" type="presParOf" srcId="{B3275C67-67EB-44ED-8FBA-B93B1573C602}" destId="{300914DE-D428-4D35-AAF5-440421722E6F}" srcOrd="13" destOrd="0" presId="urn:microsoft.com/office/officeart/2018/layout/CircleProcess"/>
    <dgm:cxn modelId="{08CCF96C-D6C2-474A-B440-F12630876701}" type="presParOf" srcId="{300914DE-D428-4D35-AAF5-440421722E6F}" destId="{E8EADF6E-62DD-4E21-B323-FAC8EA6CBD3F}" srcOrd="0" destOrd="0" presId="urn:microsoft.com/office/officeart/2018/layout/CircleProcess"/>
    <dgm:cxn modelId="{23F607A7-D7F2-4A9D-9A73-CA846BD90E12}" type="presParOf" srcId="{B3275C67-67EB-44ED-8FBA-B93B1573C602}" destId="{1C8D2B37-1B02-4DEC-B3A3-6B2E2A720750}" srcOrd="14" destOrd="0" presId="urn:microsoft.com/office/officeart/2018/layout/CircleProcess"/>
    <dgm:cxn modelId="{032718DF-1148-4C91-B30A-23F26CEFF9C8}" type="presParOf" srcId="{B3275C67-67EB-44ED-8FBA-B93B1573C602}" destId="{6F5C209B-84BA-4AA2-95A9-CD5D5925DBAA}" srcOrd="15" destOrd="0" presId="urn:microsoft.com/office/officeart/2018/layout/CircleProcess"/>
    <dgm:cxn modelId="{C8CEAA48-28D6-4686-B31D-B8F1D9F143F7}" type="presParOf" srcId="{B3275C67-67EB-44ED-8FBA-B93B1573C602}" destId="{00417847-5B2A-43AF-A200-9D7D0B695ED3}" srcOrd="16" destOrd="0" presId="urn:microsoft.com/office/officeart/2018/layout/CircleProcess"/>
    <dgm:cxn modelId="{2789FFC6-D91F-4550-A988-552D1A9C07FA}" type="presParOf" srcId="{00417847-5B2A-43AF-A200-9D7D0B695ED3}" destId="{D5664125-D5E1-418B-8833-CBE456FDE158}" srcOrd="0" destOrd="0" presId="urn:microsoft.com/office/officeart/2018/layout/CircleProcess"/>
    <dgm:cxn modelId="{1E9C710E-F8CB-4B32-864F-C97A9538E27D}" type="presParOf" srcId="{B3275C67-67EB-44ED-8FBA-B93B1573C602}" destId="{9295F667-DA06-4404-9E12-2B3D419EB33E}" srcOrd="17" destOrd="0" presId="urn:microsoft.com/office/officeart/2018/layout/CircleProcess"/>
    <dgm:cxn modelId="{D6BE6D25-87C3-4103-8204-FC6857C7EA88}" type="presParOf" srcId="{9295F667-DA06-4404-9E12-2B3D419EB33E}" destId="{4FEB3D9C-EB58-4DC1-8C9A-D225E3E4A2E4}" srcOrd="0" destOrd="0" presId="urn:microsoft.com/office/officeart/2018/layout/CircleProcess"/>
    <dgm:cxn modelId="{22184CB4-D894-48F8-B753-2D7DFB1E844A}" type="presParOf" srcId="{B3275C67-67EB-44ED-8FBA-B93B1573C602}" destId="{977B4384-CEB4-4A50-B101-5300E3A51E90}" srcOrd="18" destOrd="0" presId="urn:microsoft.com/office/officeart/2018/layout/CircleProcess"/>
    <dgm:cxn modelId="{D84A7668-836B-4FD3-9731-E5C32F0386E5}" type="presParOf" srcId="{B3275C67-67EB-44ED-8FBA-B93B1573C602}" destId="{84E55CB0-6BAC-470D-8B49-0661ECB416E3}" srcOrd="19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32926-3D6F-4E3F-9A52-A79586785A12}">
      <dsp:nvSpPr>
        <dsp:cNvPr id="0" name=""/>
        <dsp:cNvSpPr/>
      </dsp:nvSpPr>
      <dsp:spPr>
        <a:xfrm>
          <a:off x="0" y="51766"/>
          <a:ext cx="11407487" cy="1350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Feasibility Analysis</a:t>
          </a:r>
        </a:p>
      </dsp:txBody>
      <dsp:txXfrm>
        <a:off x="65934" y="117700"/>
        <a:ext cx="11275619" cy="1218787"/>
      </dsp:txXfrm>
    </dsp:sp>
    <dsp:sp modelId="{DC1FAFA3-E04D-421E-AB40-ACD49AC6FFCA}">
      <dsp:nvSpPr>
        <dsp:cNvPr id="0" name=""/>
        <dsp:cNvSpPr/>
      </dsp:nvSpPr>
      <dsp:spPr>
        <a:xfrm>
          <a:off x="0" y="1500341"/>
          <a:ext cx="11407487" cy="135065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Competitor Analysis</a:t>
          </a:r>
        </a:p>
      </dsp:txBody>
      <dsp:txXfrm>
        <a:off x="65934" y="1566275"/>
        <a:ext cx="11275619" cy="1218787"/>
      </dsp:txXfrm>
    </dsp:sp>
    <dsp:sp modelId="{0BE0A5E4-8EDE-4D2F-BD89-22FEE6043CFC}">
      <dsp:nvSpPr>
        <dsp:cNvPr id="0" name=""/>
        <dsp:cNvSpPr/>
      </dsp:nvSpPr>
      <dsp:spPr>
        <a:xfrm>
          <a:off x="0" y="2948916"/>
          <a:ext cx="11407487" cy="13506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Group Debate: Feasibility and Competitor Analysis is a Waste of Time and Resources</a:t>
          </a:r>
        </a:p>
      </dsp:txBody>
      <dsp:txXfrm>
        <a:off x="65934" y="3014850"/>
        <a:ext cx="11275619" cy="1218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5CDF6-249A-4586-870A-111DD89E5944}">
      <dsp:nvSpPr>
        <dsp:cNvPr id="0" name=""/>
        <dsp:cNvSpPr/>
      </dsp:nvSpPr>
      <dsp:spPr>
        <a:xfrm>
          <a:off x="1005743" y="24146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D65BB-E64A-4E10-ABE7-21FF270629E9}">
      <dsp:nvSpPr>
        <dsp:cNvPr id="0" name=""/>
        <dsp:cNvSpPr/>
      </dsp:nvSpPr>
      <dsp:spPr>
        <a:xfrm>
          <a:off x="1005743" y="191981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What is feasibility analysis?</a:t>
          </a:r>
        </a:p>
      </dsp:txBody>
      <dsp:txXfrm>
        <a:off x="1005743" y="1919810"/>
        <a:ext cx="4320000" cy="648000"/>
      </dsp:txXfrm>
    </dsp:sp>
    <dsp:sp modelId="{C8DF9044-AF4D-4C34-82A1-E10BB9F217CC}">
      <dsp:nvSpPr>
        <dsp:cNvPr id="0" name=""/>
        <dsp:cNvSpPr/>
      </dsp:nvSpPr>
      <dsp:spPr>
        <a:xfrm>
          <a:off x="1005743" y="2645178"/>
          <a:ext cx="4320000" cy="1464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“</a:t>
          </a:r>
          <a:r>
            <a:rPr lang="en-US" sz="1700" b="0" i="0" kern="1200" dirty="0"/>
            <a:t>A feasibility study is an analysis that takes all of a project's relevant factors into account—including economic, technical, legal, and scheduling considerations—to ascertain the likelihood of completing the project successfully” (</a:t>
          </a:r>
          <a:r>
            <a:rPr lang="en-US" sz="1700" b="0" i="0" kern="1200" dirty="0">
              <a:hlinkClick xmlns:r="http://schemas.openxmlformats.org/officeDocument/2006/relationships" r:id="rId3"/>
            </a:rPr>
            <a:t>Invest</a:t>
          </a:r>
          <a:r>
            <a:rPr lang="en-US" sz="1700" kern="1200" dirty="0">
              <a:hlinkClick xmlns:r="http://schemas.openxmlformats.org/officeDocument/2006/relationships" r:id="rId3"/>
            </a:rPr>
            <a:t>opedia</a:t>
          </a:r>
          <a:r>
            <a:rPr lang="en-US" sz="1700" kern="1200" dirty="0"/>
            <a:t>, 2020)</a:t>
          </a:r>
        </a:p>
      </dsp:txBody>
      <dsp:txXfrm>
        <a:off x="1005743" y="2645178"/>
        <a:ext cx="4320000" cy="1464689"/>
      </dsp:txXfrm>
    </dsp:sp>
    <dsp:sp modelId="{D35DF8FC-42AC-4DAC-B2A1-44FF86DDD404}">
      <dsp:nvSpPr>
        <dsp:cNvPr id="0" name=""/>
        <dsp:cNvSpPr/>
      </dsp:nvSpPr>
      <dsp:spPr>
        <a:xfrm>
          <a:off x="6081743" y="241469"/>
          <a:ext cx="1512000" cy="1512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36911-90B2-42A3-87F8-7D67E02C95F4}">
      <dsp:nvSpPr>
        <dsp:cNvPr id="0" name=""/>
        <dsp:cNvSpPr/>
      </dsp:nvSpPr>
      <dsp:spPr>
        <a:xfrm>
          <a:off x="6081743" y="191981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What is competitor analysis?</a:t>
          </a:r>
        </a:p>
      </dsp:txBody>
      <dsp:txXfrm>
        <a:off x="6081743" y="1919810"/>
        <a:ext cx="4320000" cy="648000"/>
      </dsp:txXfrm>
    </dsp:sp>
    <dsp:sp modelId="{FB3D7042-5BCC-421E-937D-01E92BF6E447}">
      <dsp:nvSpPr>
        <dsp:cNvPr id="0" name=""/>
        <dsp:cNvSpPr/>
      </dsp:nvSpPr>
      <dsp:spPr>
        <a:xfrm>
          <a:off x="6081743" y="2645178"/>
          <a:ext cx="4320000" cy="1464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“An assessment of the position of potential competitors to identify opportunities and risks of a strategy” (</a:t>
          </a:r>
          <a:r>
            <a:rPr lang="en-US" sz="1700" kern="1200" dirty="0">
              <a:hlinkClick xmlns:r="http://schemas.openxmlformats.org/officeDocument/2006/relationships" r:id="rId6"/>
            </a:rPr>
            <a:t>Simplicable</a:t>
          </a:r>
          <a:r>
            <a:rPr lang="en-US" sz="1700" kern="1200" dirty="0"/>
            <a:t>, 2017)</a:t>
          </a:r>
        </a:p>
      </dsp:txBody>
      <dsp:txXfrm>
        <a:off x="6081743" y="2645178"/>
        <a:ext cx="4320000" cy="14646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5EB67-D507-480A-B553-49B2EE614B17}">
      <dsp:nvSpPr>
        <dsp:cNvPr id="0" name=""/>
        <dsp:cNvSpPr/>
      </dsp:nvSpPr>
      <dsp:spPr>
        <a:xfrm>
          <a:off x="8157993" y="911108"/>
          <a:ext cx="1854644" cy="18549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27BDC-6B72-4844-911D-3A3EF027FB78}">
      <dsp:nvSpPr>
        <dsp:cNvPr id="0" name=""/>
        <dsp:cNvSpPr/>
      </dsp:nvSpPr>
      <dsp:spPr>
        <a:xfrm>
          <a:off x="8219189" y="972951"/>
          <a:ext cx="1731265" cy="17312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S</a:t>
          </a:r>
          <a:endParaRPr lang="en-GB" sz="6500" kern="1200"/>
        </a:p>
      </dsp:txBody>
      <dsp:txXfrm>
        <a:off x="8466936" y="1220321"/>
        <a:ext cx="1236758" cy="1236523"/>
      </dsp:txXfrm>
    </dsp:sp>
    <dsp:sp modelId="{7A181251-1A72-4268-B681-608348EAB4A8}">
      <dsp:nvSpPr>
        <dsp:cNvPr id="0" name=""/>
        <dsp:cNvSpPr/>
      </dsp:nvSpPr>
      <dsp:spPr>
        <a:xfrm>
          <a:off x="8219189" y="2800233"/>
          <a:ext cx="1731265" cy="1016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Scheduling</a:t>
          </a:r>
          <a:endParaRPr lang="en-GB" sz="2000" kern="1200" dirty="0"/>
        </a:p>
      </dsp:txBody>
      <dsp:txXfrm>
        <a:off x="8219189" y="2800233"/>
        <a:ext cx="1731265" cy="1016820"/>
      </dsp:txXfrm>
    </dsp:sp>
    <dsp:sp modelId="{81A69B0E-25F8-4727-B19A-335B14D44B07}">
      <dsp:nvSpPr>
        <dsp:cNvPr id="0" name=""/>
        <dsp:cNvSpPr/>
      </dsp:nvSpPr>
      <dsp:spPr>
        <a:xfrm rot="2700000">
          <a:off x="6240284" y="911205"/>
          <a:ext cx="1854430" cy="1854430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29DE9-F34F-4841-A41E-217C5FB4ECDC}">
      <dsp:nvSpPr>
        <dsp:cNvPr id="0" name=""/>
        <dsp:cNvSpPr/>
      </dsp:nvSpPr>
      <dsp:spPr>
        <a:xfrm>
          <a:off x="6303348" y="972951"/>
          <a:ext cx="1731265" cy="17312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O</a:t>
          </a:r>
          <a:endParaRPr lang="en-GB" sz="6500" kern="1200"/>
        </a:p>
      </dsp:txBody>
      <dsp:txXfrm>
        <a:off x="6550107" y="1220321"/>
        <a:ext cx="1236758" cy="1236523"/>
      </dsp:txXfrm>
    </dsp:sp>
    <dsp:sp modelId="{F2E42079-2993-4774-B776-45258092F2CC}">
      <dsp:nvSpPr>
        <dsp:cNvPr id="0" name=""/>
        <dsp:cNvSpPr/>
      </dsp:nvSpPr>
      <dsp:spPr>
        <a:xfrm>
          <a:off x="6303348" y="2800233"/>
          <a:ext cx="1731265" cy="1016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 err="1"/>
            <a:t>Organisational</a:t>
          </a:r>
          <a:endParaRPr lang="en-GB" sz="2000" kern="1200" dirty="0"/>
        </a:p>
      </dsp:txBody>
      <dsp:txXfrm>
        <a:off x="6303348" y="2800233"/>
        <a:ext cx="1731265" cy="1016820"/>
      </dsp:txXfrm>
    </dsp:sp>
    <dsp:sp modelId="{E3112EB0-33BA-4E4D-B069-4FE821E3F234}">
      <dsp:nvSpPr>
        <dsp:cNvPr id="0" name=""/>
        <dsp:cNvSpPr/>
      </dsp:nvSpPr>
      <dsp:spPr>
        <a:xfrm rot="2700000">
          <a:off x="4324443" y="911205"/>
          <a:ext cx="1854430" cy="1854430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27273-214C-411D-8114-AFE857AA859D}">
      <dsp:nvSpPr>
        <dsp:cNvPr id="0" name=""/>
        <dsp:cNvSpPr/>
      </dsp:nvSpPr>
      <dsp:spPr>
        <a:xfrm>
          <a:off x="4386519" y="972951"/>
          <a:ext cx="1731265" cy="17312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L</a:t>
          </a:r>
          <a:endParaRPr lang="en-GB" sz="6500" kern="1200"/>
        </a:p>
      </dsp:txBody>
      <dsp:txXfrm>
        <a:off x="4633279" y="1220321"/>
        <a:ext cx="1236758" cy="1236523"/>
      </dsp:txXfrm>
    </dsp:sp>
    <dsp:sp modelId="{93623175-FC7D-4564-B7D6-44D5A7DC9AC0}">
      <dsp:nvSpPr>
        <dsp:cNvPr id="0" name=""/>
        <dsp:cNvSpPr/>
      </dsp:nvSpPr>
      <dsp:spPr>
        <a:xfrm>
          <a:off x="4386519" y="2800233"/>
          <a:ext cx="1731265" cy="1016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Legal</a:t>
          </a:r>
          <a:endParaRPr lang="en-GB" sz="2000" kern="1200" dirty="0"/>
        </a:p>
      </dsp:txBody>
      <dsp:txXfrm>
        <a:off x="4386519" y="2800233"/>
        <a:ext cx="1731265" cy="1016820"/>
      </dsp:txXfrm>
    </dsp:sp>
    <dsp:sp modelId="{2B6C400E-C1E1-489B-B467-85480DE67BD1}">
      <dsp:nvSpPr>
        <dsp:cNvPr id="0" name=""/>
        <dsp:cNvSpPr/>
      </dsp:nvSpPr>
      <dsp:spPr>
        <a:xfrm rot="2700000">
          <a:off x="2407615" y="911205"/>
          <a:ext cx="1854430" cy="1854430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ADF6E-62DD-4E21-B323-FAC8EA6CBD3F}">
      <dsp:nvSpPr>
        <dsp:cNvPr id="0" name=""/>
        <dsp:cNvSpPr/>
      </dsp:nvSpPr>
      <dsp:spPr>
        <a:xfrm>
          <a:off x="2469691" y="972951"/>
          <a:ext cx="1731265" cy="17312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E</a:t>
          </a:r>
          <a:endParaRPr lang="en-GB" sz="6500" kern="1200"/>
        </a:p>
      </dsp:txBody>
      <dsp:txXfrm>
        <a:off x="2717438" y="1220321"/>
        <a:ext cx="1236758" cy="1236523"/>
      </dsp:txXfrm>
    </dsp:sp>
    <dsp:sp modelId="{1C8D2B37-1B02-4DEC-B3A3-6B2E2A720750}">
      <dsp:nvSpPr>
        <dsp:cNvPr id="0" name=""/>
        <dsp:cNvSpPr/>
      </dsp:nvSpPr>
      <dsp:spPr>
        <a:xfrm>
          <a:off x="2469691" y="2800233"/>
          <a:ext cx="1731265" cy="1016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Economic</a:t>
          </a:r>
          <a:endParaRPr lang="en-GB" sz="2000" kern="1200" dirty="0"/>
        </a:p>
      </dsp:txBody>
      <dsp:txXfrm>
        <a:off x="2469691" y="2800233"/>
        <a:ext cx="1731265" cy="1016820"/>
      </dsp:txXfrm>
    </dsp:sp>
    <dsp:sp modelId="{D5664125-D5E1-418B-8833-CBE456FDE158}">
      <dsp:nvSpPr>
        <dsp:cNvPr id="0" name=""/>
        <dsp:cNvSpPr/>
      </dsp:nvSpPr>
      <dsp:spPr>
        <a:xfrm rot="2700000">
          <a:off x="490787" y="911205"/>
          <a:ext cx="1854430" cy="1854430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B3D9C-EB58-4DC1-8C9A-D225E3E4A2E4}">
      <dsp:nvSpPr>
        <dsp:cNvPr id="0" name=""/>
        <dsp:cNvSpPr/>
      </dsp:nvSpPr>
      <dsp:spPr>
        <a:xfrm>
          <a:off x="552863" y="972951"/>
          <a:ext cx="1731265" cy="173126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T </a:t>
          </a:r>
          <a:endParaRPr lang="en-GB" sz="6500" kern="1200"/>
        </a:p>
      </dsp:txBody>
      <dsp:txXfrm>
        <a:off x="800609" y="1220321"/>
        <a:ext cx="1236758" cy="1236523"/>
      </dsp:txXfrm>
    </dsp:sp>
    <dsp:sp modelId="{977B4384-CEB4-4A50-B101-5300E3A51E90}">
      <dsp:nvSpPr>
        <dsp:cNvPr id="0" name=""/>
        <dsp:cNvSpPr/>
      </dsp:nvSpPr>
      <dsp:spPr>
        <a:xfrm>
          <a:off x="552863" y="2800233"/>
          <a:ext cx="1731265" cy="1016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Technological</a:t>
          </a:r>
          <a:endParaRPr lang="en-GB" sz="2000" kern="1200" dirty="0"/>
        </a:p>
      </dsp:txBody>
      <dsp:txXfrm>
        <a:off x="552863" y="2800233"/>
        <a:ext cx="1731265" cy="1016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2D517-CF6D-44F6-8A89-14F89655F823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59F1D-45CD-4142-AFB2-F7592F94D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83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59F1D-45CD-4142-AFB2-F7592F94D0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13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59F1D-45CD-4142-AFB2-F7592F94D0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0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59F1D-45CD-4142-AFB2-F7592F94D0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03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59F1D-45CD-4142-AFB2-F7592F94D0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94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59F1D-45CD-4142-AFB2-F7592F94D05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350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59F1D-45CD-4142-AFB2-F7592F94D05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8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5482-AAE2-4218-9E4C-576F0698E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3B76E-0C84-44D1-BF70-749CAB642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8D15-28CF-4936-ACD7-E236D43E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31B9-BB98-4E0A-BC9D-7242916B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A1BF6-CEA8-4230-8019-0B5D8DAB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67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ED1D-0DA1-420D-8301-CFA62FAB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F1D8A-6D64-4CF1-8A08-3CF892F73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ADE1B-04FB-4441-B7FA-BA23D58E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8C539-3526-41F0-BA4A-EF855DC8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E17BB-4B09-48F5-9B30-C9A0C01E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89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67006-6002-413C-9A0F-6499E5D41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97DC4-C69F-4413-9973-0B9FF605D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2D9E-2F97-4730-B5CD-934592AD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5C8C-E90F-4FF6-BBC8-B76A212A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CE3ED-D37C-4F73-8760-DCDE3262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52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12FF-D744-4681-B9C5-73063B2E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8126-F36E-4D10-A5B7-185844C55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24CDA-D05D-4EDE-B8FC-638BED8D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7198E-3282-4797-B3A3-C517E32F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9CA85-C3A6-4D92-9382-B36337D9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0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A781-56E6-4C49-98F8-37BB1385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00DD6-2884-40ED-A0D4-FB5DEF87A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7960-B4A6-4D2B-A72A-E8B57819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2C606-1F89-4E2E-BF1F-AE43E3EE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D655D-0077-40C8-B38E-1DAFB886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02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9893-FBD5-47D0-AFB3-1F394FBC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014BB-86C6-400E-A1A5-F8EC1FF9F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BE157-A116-4722-9942-CC09B4134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46CF-72C9-42D0-B6CC-A5B767C2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8D8A8-CD92-457B-BC5F-882D844D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2966C-151F-4974-AAD9-C017DE1D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72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A365-F02E-4051-8E6A-AF8C318B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C6608-B4FD-46FF-8D29-3192463E2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1ACAA-A954-40F1-B2B7-A17CDD094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3604F-1817-4176-9A7A-F8C3C66A8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324F3-C034-41E7-A728-35E6EB7B1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C241B-2D1D-43BE-9349-B3ECDEC5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9CAB2-9612-4AEA-A204-1C08BD30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C7CD8-A82E-4EAB-BB98-4493B810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53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A557-DC43-4396-A6CD-40B8AE8B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64769-2EFB-4D13-AEE2-07AE90FC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660CA-42CF-48B3-8736-AED5C467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4430E-07B4-42FA-ADC3-AD1CE3FC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76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5DD36-5CCD-4C6A-AD23-9CD4F412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1C5C-56A0-40CA-9B72-2C2A4312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17485-EB70-46BD-BEF3-623442F9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3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B9DE-AA16-4771-BC51-70444FFE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349D-D78D-47BC-A6FA-62013E7D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A1354-65CD-47F9-B470-B3EF56967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BF449-4E5B-4796-98E3-E1AF1CA9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D84A8-88AC-430E-9E18-22B4E771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8BF20-A223-41DB-BFB9-BD4AB66D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09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E725-9095-4092-AF18-B42035E5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82ED7-E83B-44BB-8B7F-CDB2EBF70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24A97-3F0A-417C-86A8-F71D970B9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40A57-75A3-40DF-9C4F-D9D6E70E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645FE-D34D-4305-AA7D-FD4A5442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15633-3BA4-40E0-BA5F-51EEB5B6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13D15-FBD2-4899-B319-DE0A127E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626A-9993-4F10-826E-B1ACBC836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99CA2-F4FF-40CF-B600-ED6CBF6AC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6041-71D8-4D68-B5EB-F6CA6DF78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2BE1-C9CF-4822-9FFD-6E2708BD0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6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11/relationships/webextension" Target="../webextensions/webextension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microsoft.com/office/2011/relationships/webextension" Target="../webextensions/webextension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EAB5B0-92AD-4522-906E-6BCAD7A8B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1CEB3-EC16-4DF3-8A94-9E0CAB5CA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BS1220: Introduction to Software Design and Development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D1880-D43F-4DEA-B1B4-757972F5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Week 8 </a:t>
            </a:r>
            <a:r>
              <a:rPr lang="en-US" sz="2000"/>
              <a:t>Hybrid Session 1</a:t>
            </a:r>
            <a:endParaRPr lang="en-GB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2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F80F-D907-41E3-B763-AC3B8C06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8.5: This Week</a:t>
            </a:r>
            <a:endParaRPr lang="en-GB" sz="5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F7B43E-4D89-4FB8-8027-3A2A8D5A6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075094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23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3B3B-F7D2-432D-B35D-37827113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Recap</a:t>
            </a:r>
            <a:endParaRPr lang="en-GB" sz="5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BFDD0C-5E52-4322-9D14-B78436E79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03081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689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55CDF6-249A-4586-870A-111DD89E5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DD65BB-E64A-4E10-ABE7-21FF270629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DF9044-AF4D-4C34-82A1-E10BB9F21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5DF8FC-42AC-4DAC-B2A1-44FF86DDD4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C36911-90B2-42A3-87F8-7D67E02C9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3D7042-5BCC-421E-937D-01E92BF6E4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547EE-0A84-4177-A0DB-0CAF254D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8.6: Conducting a Feasibility Analysis</a:t>
            </a:r>
            <a:endParaRPr lang="en-GB" sz="40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F316D1-2726-4BC9-AC25-7D391D4C4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829003"/>
              </p:ext>
            </p:extLst>
          </p:nvPr>
        </p:nvGraphicFramePr>
        <p:xfrm>
          <a:off x="1034796" y="1688326"/>
          <a:ext cx="10119360" cy="434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161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3144C9-279D-40D3-AB11-8E8B3318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129" y="170602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Activity 1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12CE3C64-6C63-45A9-A2BC-D9AEDFC7E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5C1E-2D63-41D1-B679-ABBDB8AE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128" y="1366606"/>
            <a:ext cx="4977578" cy="17423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Complete a feasibility analysis for the case study you developed in the post-session activities last week</a:t>
            </a:r>
            <a:endParaRPr lang="en-GB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Breaktime">
                <a:extLst>
                  <a:ext uri="{FF2B5EF4-FFF2-40B4-BE49-F238E27FC236}">
                    <a16:creationId xmlns:a16="http://schemas.microsoft.com/office/drawing/2014/main" id="{C4DC608F-D3FE-4EC1-BF1B-6DD4A20D3D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5866116"/>
                  </p:ext>
                </p:extLst>
              </p:nvPr>
            </p:nvGraphicFramePr>
            <p:xfrm>
              <a:off x="6096000" y="3285685"/>
              <a:ext cx="5451231" cy="33955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4" name="Add-in 3" title="Breaktime">
                <a:extLst>
                  <a:ext uri="{FF2B5EF4-FFF2-40B4-BE49-F238E27FC236}">
                    <a16:creationId xmlns:a16="http://schemas.microsoft.com/office/drawing/2014/main" id="{C4DC608F-D3FE-4EC1-BF1B-6DD4A20D3D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6000" y="3285685"/>
                <a:ext cx="5451231" cy="33955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85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0387-E19F-4A2B-A49F-712B62AD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8.7: Porter’s 5 Forces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2336-A38E-4C8B-9B47-0E4B00721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900" dirty="0"/>
              <a:t>Help you to understand the competitiveness of your business environment</a:t>
            </a:r>
          </a:p>
          <a:p>
            <a:r>
              <a:rPr lang="en-US" sz="1900" dirty="0"/>
              <a:t>What is the potential profitability of your strategy?</a:t>
            </a:r>
          </a:p>
          <a:p>
            <a:r>
              <a:rPr lang="en-US" sz="1900" dirty="0"/>
              <a:t>5 Forces:</a:t>
            </a:r>
          </a:p>
          <a:p>
            <a:pPr lvl="1"/>
            <a:r>
              <a:rPr lang="en-US" sz="1900" dirty="0"/>
              <a:t>Competitive Rivalry</a:t>
            </a:r>
          </a:p>
          <a:p>
            <a:pPr lvl="1"/>
            <a:r>
              <a:rPr lang="en-US" sz="1900" dirty="0"/>
              <a:t>Supplier Power</a:t>
            </a:r>
          </a:p>
          <a:p>
            <a:pPr lvl="1"/>
            <a:r>
              <a:rPr lang="en-US" sz="1900" dirty="0"/>
              <a:t>Buyer Power</a:t>
            </a:r>
          </a:p>
          <a:p>
            <a:pPr lvl="1"/>
            <a:r>
              <a:rPr lang="en-US" sz="1900" dirty="0"/>
              <a:t>Threat of Substitution</a:t>
            </a:r>
          </a:p>
          <a:p>
            <a:pPr lvl="1"/>
            <a:r>
              <a:rPr lang="en-US" sz="1900" dirty="0"/>
              <a:t>Threat of New Entry</a:t>
            </a:r>
          </a:p>
          <a:p>
            <a:r>
              <a:rPr lang="en-US" sz="1900" dirty="0"/>
              <a:t>Can be used for monitoring strategy so you can adapt to a changing environment</a:t>
            </a:r>
            <a:endParaRPr lang="en-GB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67ECA-7B52-4E9F-AA74-4768533664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43" r="25656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0AA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61668-85E7-497B-A6EC-3F7029D2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29343" y="-19447"/>
            <a:ext cx="5112025" cy="108211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Activity 2</a:t>
            </a:r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DAFF-0425-47EC-88C9-24F11078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025" y="207498"/>
            <a:ext cx="6768010" cy="6443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Complete your assigned poster on Porter’s Five Forces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Group C must include:</a:t>
            </a:r>
          </a:p>
          <a:p>
            <a:pPr lvl="1"/>
            <a:r>
              <a:rPr lang="en-US" dirty="0"/>
              <a:t>What Porter’s Five Forces tells us</a:t>
            </a:r>
          </a:p>
          <a:p>
            <a:pPr lvl="1"/>
            <a:r>
              <a:rPr lang="en-US" dirty="0"/>
              <a:t>Background to the model</a:t>
            </a:r>
          </a:p>
          <a:p>
            <a:pPr lvl="1"/>
            <a:r>
              <a:rPr lang="en-US" dirty="0"/>
              <a:t>A diagram showing how the forces interact</a:t>
            </a:r>
          </a:p>
          <a:p>
            <a:pPr lvl="1"/>
            <a:r>
              <a:rPr lang="en-US" dirty="0"/>
              <a:t>How it can be used to help shape projects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Groups A, B, D, E, and F must include:</a:t>
            </a:r>
          </a:p>
          <a:p>
            <a:pPr lvl="1"/>
            <a:r>
              <a:rPr lang="en-US" dirty="0"/>
              <a:t>What the force is</a:t>
            </a:r>
          </a:p>
          <a:p>
            <a:pPr lvl="1"/>
            <a:r>
              <a:rPr lang="en-US" dirty="0"/>
              <a:t>Why it should be considered</a:t>
            </a:r>
          </a:p>
          <a:p>
            <a:pPr lvl="1"/>
            <a:r>
              <a:rPr lang="en-US" dirty="0"/>
              <a:t>The impact it has on Software Engineering Project</a:t>
            </a:r>
          </a:p>
          <a:p>
            <a:pPr lvl="1"/>
            <a:r>
              <a:rPr lang="en-US" dirty="0"/>
              <a:t>An example of how the force has impacted another </a:t>
            </a:r>
            <a:r>
              <a:rPr lang="en-US" dirty="0" err="1"/>
              <a:t>organisation</a:t>
            </a:r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Breaktime">
                <a:extLst>
                  <a:ext uri="{FF2B5EF4-FFF2-40B4-BE49-F238E27FC236}">
                    <a16:creationId xmlns:a16="http://schemas.microsoft.com/office/drawing/2014/main" id="{91C13B9A-3B01-4A82-80D1-7A6FA92CE7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8286934"/>
                  </p:ext>
                </p:extLst>
              </p:nvPr>
            </p:nvGraphicFramePr>
            <p:xfrm>
              <a:off x="143250" y="2792090"/>
              <a:ext cx="4657115" cy="395040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Breaktime">
                <a:extLst>
                  <a:ext uri="{FF2B5EF4-FFF2-40B4-BE49-F238E27FC236}">
                    <a16:creationId xmlns:a16="http://schemas.microsoft.com/office/drawing/2014/main" id="{91C13B9A-3B01-4A82-80D1-7A6FA92CE7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250" y="2792090"/>
                <a:ext cx="4657115" cy="39504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41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A591C-65D3-4111-8DA4-26E2C531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311" y="368266"/>
            <a:ext cx="5887329" cy="98119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Poster 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3AAD-0858-4126-9A89-0A5BFF058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313" y="1717728"/>
            <a:ext cx="5887328" cy="981196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Take the next 5 minutes to look through the posters for the other 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97E6C-21E6-44C2-9BB8-6F82829080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94" r="2702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 title="Breaktime">
                <a:extLst>
                  <a:ext uri="{FF2B5EF4-FFF2-40B4-BE49-F238E27FC236}">
                    <a16:creationId xmlns:a16="http://schemas.microsoft.com/office/drawing/2014/main" id="{98968D26-71CF-41B8-863E-79D486CDB4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631823"/>
                  </p:ext>
                </p:extLst>
              </p:nvPr>
            </p:nvGraphicFramePr>
            <p:xfrm>
              <a:off x="5647313" y="2897944"/>
              <a:ext cx="5887329" cy="323381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Add-in 5" title="Breaktime">
                <a:extLst>
                  <a:ext uri="{FF2B5EF4-FFF2-40B4-BE49-F238E27FC236}">
                    <a16:creationId xmlns:a16="http://schemas.microsoft.com/office/drawing/2014/main" id="{98968D26-71CF-41B8-863E-79D486CDB4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7313" y="2897944"/>
                <a:ext cx="5887329" cy="32338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28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webextension1.xml><?xml version="1.0" encoding="utf-8"?>
<we:webextension xmlns:we="http://schemas.microsoft.com/office/webextensions/webextension/2010/11" id="{E68E0EF9-18F2-4DC7-BA26-B819EBE9D5F8}">
  <we:reference id="wa200001661" version="2.1.0.2" store="en-US" storeType="OMEX"/>
  <we:alternateReferences>
    <we:reference id="wa200001661" version="2.1.0.2" store="wa200001661" storeType="OMEX"/>
  </we:alternateReferences>
  <we:properties/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D5EEAF6-E2E7-4CB1-AF77-2AC57C4413FA}">
  <we:reference id="wa200001661" version="2.1.0.2" store="en-US" storeType="OMEX"/>
  <we:alternateReferences>
    <we:reference id="wa200001661" version="2.1.0.2" store="wa200001661" storeType="OMEX"/>
  </we:alternateReferences>
  <we:properties/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E671CA0-6204-4F0D-BD5E-A3E4474685B9}">
  <we:reference id="wa200001661" version="2.1.0.2" store="en-US" storeType="OMEX"/>
  <we:alternateReferences>
    <we:reference id="wa200001661" version="2.1.0.2" store="wa200001661" storeType="OMEX"/>
  </we:alternateReferences>
  <we:properties>
    <we:property name="time" value="300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305</Words>
  <Application>Microsoft Office PowerPoint</Application>
  <PresentationFormat>Widescreen</PresentationFormat>
  <Paragraphs>56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BS1220: Introduction to Software Design and Development</vt:lpstr>
      <vt:lpstr>8.5: This Week</vt:lpstr>
      <vt:lpstr>Recap</vt:lpstr>
      <vt:lpstr>8.6: Conducting a Feasibility Analysis</vt:lpstr>
      <vt:lpstr>Activity 1</vt:lpstr>
      <vt:lpstr>8.7: Porter’s 5 Forces</vt:lpstr>
      <vt:lpstr>Activity 2</vt:lpstr>
      <vt:lpstr>Poster Viewing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BS1220: Introduction to Software Design and Development</dc:title>
  <dc:creator>Claire Ancient</dc:creator>
  <cp:lastModifiedBy>Claire Ancient</cp:lastModifiedBy>
  <cp:revision>2</cp:revision>
  <dcterms:created xsi:type="dcterms:W3CDTF">2020-11-04T12:41:32Z</dcterms:created>
  <dcterms:modified xsi:type="dcterms:W3CDTF">2020-11-08T11:07:46Z</dcterms:modified>
</cp:coreProperties>
</file>