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6" r:id="rId3"/>
    <p:sldId id="257" r:id="rId4"/>
    <p:sldId id="259" r:id="rId5"/>
    <p:sldId id="258" r:id="rId6"/>
    <p:sldId id="261" r:id="rId7"/>
    <p:sldId id="265" r:id="rId8"/>
    <p:sldId id="263" r:id="rId9"/>
    <p:sldId id="269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0" r:id="rId19"/>
    <p:sldId id="279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370FE-E50F-4C4E-BA98-507601166B6B}" v="1" dt="2020-10-25T11:37:32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101" autoAdjust="0"/>
  </p:normalViewPr>
  <p:slideViewPr>
    <p:cSldViewPr snapToGrid="0">
      <p:cViewPr varScale="1">
        <p:scale>
          <a:sx n="41" d="100"/>
          <a:sy n="41" d="100"/>
        </p:scale>
        <p:origin x="127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ucidchart.com/pages/what-is-a-flowchart-tutoria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ucidchart.com/pages/what-is-a-flowchart-tutoria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038FF-DC8C-404F-A97D-28E5A440C4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9B0164-B1AE-4BF8-8036-5F8CC9B1D390}">
      <dgm:prSet custT="1"/>
      <dgm:spPr/>
      <dgm:t>
        <a:bodyPr/>
        <a:lstStyle/>
        <a:p>
          <a:r>
            <a:rPr lang="en-US" sz="2800" dirty="0"/>
            <a:t>Sign in to the </a:t>
          </a:r>
          <a:r>
            <a:rPr lang="en-US" sz="2800" dirty="0" err="1"/>
            <a:t>UoW</a:t>
          </a:r>
          <a:r>
            <a:rPr lang="en-US" sz="2800" dirty="0"/>
            <a:t> App</a:t>
          </a:r>
        </a:p>
      </dgm:t>
    </dgm:pt>
    <dgm:pt modelId="{D36BF7D5-FBA5-4D87-ADE0-8397FE88ED01}" type="parTrans" cxnId="{AEA82CEF-69C9-45CA-BD4A-7BBBB84280FD}">
      <dgm:prSet/>
      <dgm:spPr/>
      <dgm:t>
        <a:bodyPr/>
        <a:lstStyle/>
        <a:p>
          <a:endParaRPr lang="en-US" sz="3200"/>
        </a:p>
      </dgm:t>
    </dgm:pt>
    <dgm:pt modelId="{7DABDA28-18B1-4169-929F-8EDF2ABF1938}" type="sibTrans" cxnId="{AEA82CEF-69C9-45CA-BD4A-7BBBB84280FD}">
      <dgm:prSet/>
      <dgm:spPr/>
      <dgm:t>
        <a:bodyPr/>
        <a:lstStyle/>
        <a:p>
          <a:endParaRPr lang="en-US" sz="3200"/>
        </a:p>
      </dgm:t>
    </dgm:pt>
    <dgm:pt modelId="{82168A0F-3923-4F3E-AE8A-5C321BD6F965}">
      <dgm:prSet custT="1"/>
      <dgm:spPr/>
      <dgm:t>
        <a:bodyPr/>
        <a:lstStyle/>
        <a:p>
          <a:r>
            <a:rPr lang="en-US" sz="2800" dirty="0"/>
            <a:t>Wipe your desk space before and after use</a:t>
          </a:r>
        </a:p>
      </dgm:t>
    </dgm:pt>
    <dgm:pt modelId="{914F7EDA-9A24-4339-A98D-20675F4C495B}" type="parTrans" cxnId="{394341AF-8234-45D6-83DD-3534CA059FC2}">
      <dgm:prSet/>
      <dgm:spPr/>
      <dgm:t>
        <a:bodyPr/>
        <a:lstStyle/>
        <a:p>
          <a:endParaRPr lang="en-US" sz="3200"/>
        </a:p>
      </dgm:t>
    </dgm:pt>
    <dgm:pt modelId="{4A3C8839-44AC-4783-9909-8992EB2D0FAC}" type="sibTrans" cxnId="{394341AF-8234-45D6-83DD-3534CA059FC2}">
      <dgm:prSet/>
      <dgm:spPr/>
      <dgm:t>
        <a:bodyPr/>
        <a:lstStyle/>
        <a:p>
          <a:endParaRPr lang="en-US" sz="3200"/>
        </a:p>
      </dgm:t>
    </dgm:pt>
    <dgm:pt modelId="{40BD7898-44F8-4F27-A8C5-9E522699FF8A}">
      <dgm:prSet custT="1"/>
      <dgm:spPr/>
      <dgm:t>
        <a:bodyPr/>
        <a:lstStyle/>
        <a:p>
          <a:r>
            <a:rPr lang="en-US" sz="2800"/>
            <a:t>Log into eduroam when on campus</a:t>
          </a:r>
        </a:p>
      </dgm:t>
    </dgm:pt>
    <dgm:pt modelId="{A12ED87C-8B74-452E-9913-CCFD3B3F92CE}" type="parTrans" cxnId="{317E1C45-0CB8-481D-B277-6302893844AB}">
      <dgm:prSet/>
      <dgm:spPr/>
      <dgm:t>
        <a:bodyPr/>
        <a:lstStyle/>
        <a:p>
          <a:endParaRPr lang="en-US" sz="3200"/>
        </a:p>
      </dgm:t>
    </dgm:pt>
    <dgm:pt modelId="{76232F18-FA13-421B-BD51-384F4069726E}" type="sibTrans" cxnId="{317E1C45-0CB8-481D-B277-6302893844AB}">
      <dgm:prSet/>
      <dgm:spPr/>
      <dgm:t>
        <a:bodyPr/>
        <a:lstStyle/>
        <a:p>
          <a:endParaRPr lang="en-US" sz="3200"/>
        </a:p>
      </dgm:t>
    </dgm:pt>
    <dgm:pt modelId="{FAA42BFD-F4DB-42B0-8FDE-9B9233B45AA8}">
      <dgm:prSet custT="1"/>
      <dgm:spPr/>
      <dgm:t>
        <a:bodyPr/>
        <a:lstStyle/>
        <a:p>
          <a:r>
            <a:rPr lang="en-US" sz="2800" dirty="0"/>
            <a:t>If you have symptoms, stay at home and report them</a:t>
          </a:r>
        </a:p>
      </dgm:t>
    </dgm:pt>
    <dgm:pt modelId="{55462378-DA7E-41BE-9E3C-A052EA1B065E}" type="parTrans" cxnId="{9CE4240C-3C28-420F-885A-AE88AEB2FE82}">
      <dgm:prSet/>
      <dgm:spPr/>
      <dgm:t>
        <a:bodyPr/>
        <a:lstStyle/>
        <a:p>
          <a:endParaRPr lang="en-US" sz="3200"/>
        </a:p>
      </dgm:t>
    </dgm:pt>
    <dgm:pt modelId="{3493E861-06CF-4C27-9B6B-4E588DFA256B}" type="sibTrans" cxnId="{9CE4240C-3C28-420F-885A-AE88AEB2FE82}">
      <dgm:prSet/>
      <dgm:spPr/>
      <dgm:t>
        <a:bodyPr/>
        <a:lstStyle/>
        <a:p>
          <a:endParaRPr lang="en-US" sz="3200"/>
        </a:p>
      </dgm:t>
    </dgm:pt>
    <dgm:pt modelId="{419432F0-FBD5-4EE1-941E-0B71B492BF66}" type="pres">
      <dgm:prSet presAssocID="{7A3038FF-DC8C-404F-A97D-28E5A440C47C}" presName="root" presStyleCnt="0">
        <dgm:presLayoutVars>
          <dgm:dir/>
          <dgm:resizeHandles val="exact"/>
        </dgm:presLayoutVars>
      </dgm:prSet>
      <dgm:spPr/>
    </dgm:pt>
    <dgm:pt modelId="{A2AD5939-5700-4A3F-BE31-F9666B153825}" type="pres">
      <dgm:prSet presAssocID="{039B0164-B1AE-4BF8-8036-5F8CC9B1D390}" presName="compNode" presStyleCnt="0"/>
      <dgm:spPr/>
    </dgm:pt>
    <dgm:pt modelId="{79FC7F6C-C7F8-4FBA-AF34-864D8717DD9A}" type="pres">
      <dgm:prSet presAssocID="{039B0164-B1AE-4BF8-8036-5F8CC9B1D3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B7B74D5-9DDF-421E-BAD9-C95BEB7061BF}" type="pres">
      <dgm:prSet presAssocID="{039B0164-B1AE-4BF8-8036-5F8CC9B1D390}" presName="spaceRect" presStyleCnt="0"/>
      <dgm:spPr/>
    </dgm:pt>
    <dgm:pt modelId="{C8BD710F-AC6E-4C05-A506-018FB3ACF91B}" type="pres">
      <dgm:prSet presAssocID="{039B0164-B1AE-4BF8-8036-5F8CC9B1D390}" presName="textRect" presStyleLbl="revTx" presStyleIdx="0" presStyleCnt="4">
        <dgm:presLayoutVars>
          <dgm:chMax val="1"/>
          <dgm:chPref val="1"/>
        </dgm:presLayoutVars>
      </dgm:prSet>
      <dgm:spPr/>
    </dgm:pt>
    <dgm:pt modelId="{4B1F49B3-318E-459B-8AAC-0A4BFB04597E}" type="pres">
      <dgm:prSet presAssocID="{7DABDA28-18B1-4169-929F-8EDF2ABF1938}" presName="sibTrans" presStyleCnt="0"/>
      <dgm:spPr/>
    </dgm:pt>
    <dgm:pt modelId="{97F87F8E-2E1E-4154-8159-BF1791AFC714}" type="pres">
      <dgm:prSet presAssocID="{82168A0F-3923-4F3E-AE8A-5C321BD6F965}" presName="compNode" presStyleCnt="0"/>
      <dgm:spPr/>
    </dgm:pt>
    <dgm:pt modelId="{AF0F6A41-87FA-4126-9B6E-CAF55248A07E}" type="pres">
      <dgm:prSet presAssocID="{82168A0F-3923-4F3E-AE8A-5C321BD6F9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1AD3273-89A4-459E-A105-282D475D44F7}" type="pres">
      <dgm:prSet presAssocID="{82168A0F-3923-4F3E-AE8A-5C321BD6F965}" presName="spaceRect" presStyleCnt="0"/>
      <dgm:spPr/>
    </dgm:pt>
    <dgm:pt modelId="{2CF5EEB5-58C8-4A74-8952-3C55FC037EB5}" type="pres">
      <dgm:prSet presAssocID="{82168A0F-3923-4F3E-AE8A-5C321BD6F965}" presName="textRect" presStyleLbl="revTx" presStyleIdx="1" presStyleCnt="4">
        <dgm:presLayoutVars>
          <dgm:chMax val="1"/>
          <dgm:chPref val="1"/>
        </dgm:presLayoutVars>
      </dgm:prSet>
      <dgm:spPr/>
    </dgm:pt>
    <dgm:pt modelId="{43355E96-69BA-4F1D-985E-6B8E02BCDB72}" type="pres">
      <dgm:prSet presAssocID="{4A3C8839-44AC-4783-9909-8992EB2D0FAC}" presName="sibTrans" presStyleCnt="0"/>
      <dgm:spPr/>
    </dgm:pt>
    <dgm:pt modelId="{A2537F93-2F74-44BC-A136-079CB3E41DB2}" type="pres">
      <dgm:prSet presAssocID="{40BD7898-44F8-4F27-A8C5-9E522699FF8A}" presName="compNode" presStyleCnt="0"/>
      <dgm:spPr/>
    </dgm:pt>
    <dgm:pt modelId="{070EC167-0859-4BE5-A3AB-DE57CE90D251}" type="pres">
      <dgm:prSet presAssocID="{40BD7898-44F8-4F27-A8C5-9E522699FF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4F0720-C6C0-4EA3-B0A7-685E0AA9D4FF}" type="pres">
      <dgm:prSet presAssocID="{40BD7898-44F8-4F27-A8C5-9E522699FF8A}" presName="spaceRect" presStyleCnt="0"/>
      <dgm:spPr/>
    </dgm:pt>
    <dgm:pt modelId="{DDA23FE1-5C39-4B2F-B93F-922B9B165B39}" type="pres">
      <dgm:prSet presAssocID="{40BD7898-44F8-4F27-A8C5-9E522699FF8A}" presName="textRect" presStyleLbl="revTx" presStyleIdx="2" presStyleCnt="4">
        <dgm:presLayoutVars>
          <dgm:chMax val="1"/>
          <dgm:chPref val="1"/>
        </dgm:presLayoutVars>
      </dgm:prSet>
      <dgm:spPr/>
    </dgm:pt>
    <dgm:pt modelId="{67DE7F6F-BF98-4500-B2DF-40662F3672F7}" type="pres">
      <dgm:prSet presAssocID="{76232F18-FA13-421B-BD51-384F4069726E}" presName="sibTrans" presStyleCnt="0"/>
      <dgm:spPr/>
    </dgm:pt>
    <dgm:pt modelId="{8B053173-3D31-458C-B88A-D4088081A1EE}" type="pres">
      <dgm:prSet presAssocID="{FAA42BFD-F4DB-42B0-8FDE-9B9233B45AA8}" presName="compNode" presStyleCnt="0"/>
      <dgm:spPr/>
    </dgm:pt>
    <dgm:pt modelId="{5A0163C4-C455-49CC-B0BB-741D91CA7AF0}" type="pres">
      <dgm:prSet presAssocID="{FAA42BFD-F4DB-42B0-8FDE-9B9233B45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08074DC-E5A2-4426-82D5-0B61191A77C0}" type="pres">
      <dgm:prSet presAssocID="{FAA42BFD-F4DB-42B0-8FDE-9B9233B45AA8}" presName="spaceRect" presStyleCnt="0"/>
      <dgm:spPr/>
    </dgm:pt>
    <dgm:pt modelId="{8B03B152-1718-4C77-84A7-E92F77935429}" type="pres">
      <dgm:prSet presAssocID="{FAA42BFD-F4DB-42B0-8FDE-9B9233B45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E4240C-3C28-420F-885A-AE88AEB2FE82}" srcId="{7A3038FF-DC8C-404F-A97D-28E5A440C47C}" destId="{FAA42BFD-F4DB-42B0-8FDE-9B9233B45AA8}" srcOrd="3" destOrd="0" parTransId="{55462378-DA7E-41BE-9E3C-A052EA1B065E}" sibTransId="{3493E861-06CF-4C27-9B6B-4E588DFA256B}"/>
    <dgm:cxn modelId="{0974B834-4AF5-486B-9B5D-5A880163B8DC}" type="presOf" srcId="{7A3038FF-DC8C-404F-A97D-28E5A440C47C}" destId="{419432F0-FBD5-4EE1-941E-0B71B492BF66}" srcOrd="0" destOrd="0" presId="urn:microsoft.com/office/officeart/2018/2/layout/IconLabelList"/>
    <dgm:cxn modelId="{450C7C36-82CA-4AE3-9934-D22A318B911B}" type="presOf" srcId="{40BD7898-44F8-4F27-A8C5-9E522699FF8A}" destId="{DDA23FE1-5C39-4B2F-B93F-922B9B165B39}" srcOrd="0" destOrd="0" presId="urn:microsoft.com/office/officeart/2018/2/layout/IconLabelList"/>
    <dgm:cxn modelId="{317E1C45-0CB8-481D-B277-6302893844AB}" srcId="{7A3038FF-DC8C-404F-A97D-28E5A440C47C}" destId="{40BD7898-44F8-4F27-A8C5-9E522699FF8A}" srcOrd="2" destOrd="0" parTransId="{A12ED87C-8B74-452E-9913-CCFD3B3F92CE}" sibTransId="{76232F18-FA13-421B-BD51-384F4069726E}"/>
    <dgm:cxn modelId="{3A514F71-844E-49E7-BFC7-A59BF77E4353}" type="presOf" srcId="{039B0164-B1AE-4BF8-8036-5F8CC9B1D390}" destId="{C8BD710F-AC6E-4C05-A506-018FB3ACF91B}" srcOrd="0" destOrd="0" presId="urn:microsoft.com/office/officeart/2018/2/layout/IconLabelList"/>
    <dgm:cxn modelId="{DAF5BB56-E19A-4FDF-A696-B2AFAD53E686}" type="presOf" srcId="{82168A0F-3923-4F3E-AE8A-5C321BD6F965}" destId="{2CF5EEB5-58C8-4A74-8952-3C55FC037EB5}" srcOrd="0" destOrd="0" presId="urn:microsoft.com/office/officeart/2018/2/layout/IconLabelList"/>
    <dgm:cxn modelId="{1419AF7F-2B71-41F2-90CA-52B7AF1907C8}" type="presOf" srcId="{FAA42BFD-F4DB-42B0-8FDE-9B9233B45AA8}" destId="{8B03B152-1718-4C77-84A7-E92F77935429}" srcOrd="0" destOrd="0" presId="urn:microsoft.com/office/officeart/2018/2/layout/IconLabelList"/>
    <dgm:cxn modelId="{394341AF-8234-45D6-83DD-3534CA059FC2}" srcId="{7A3038FF-DC8C-404F-A97D-28E5A440C47C}" destId="{82168A0F-3923-4F3E-AE8A-5C321BD6F965}" srcOrd="1" destOrd="0" parTransId="{914F7EDA-9A24-4339-A98D-20675F4C495B}" sibTransId="{4A3C8839-44AC-4783-9909-8992EB2D0FAC}"/>
    <dgm:cxn modelId="{AEA82CEF-69C9-45CA-BD4A-7BBBB84280FD}" srcId="{7A3038FF-DC8C-404F-A97D-28E5A440C47C}" destId="{039B0164-B1AE-4BF8-8036-5F8CC9B1D390}" srcOrd="0" destOrd="0" parTransId="{D36BF7D5-FBA5-4D87-ADE0-8397FE88ED01}" sibTransId="{7DABDA28-18B1-4169-929F-8EDF2ABF1938}"/>
    <dgm:cxn modelId="{B79A7D04-4647-4695-8BDB-3EC103B14A18}" type="presParOf" srcId="{419432F0-FBD5-4EE1-941E-0B71B492BF66}" destId="{A2AD5939-5700-4A3F-BE31-F9666B153825}" srcOrd="0" destOrd="0" presId="urn:microsoft.com/office/officeart/2018/2/layout/IconLabelList"/>
    <dgm:cxn modelId="{16723D2F-DDB9-48C6-830F-182EF3C817A7}" type="presParOf" srcId="{A2AD5939-5700-4A3F-BE31-F9666B153825}" destId="{79FC7F6C-C7F8-4FBA-AF34-864D8717DD9A}" srcOrd="0" destOrd="0" presId="urn:microsoft.com/office/officeart/2018/2/layout/IconLabelList"/>
    <dgm:cxn modelId="{B1F1FEEF-636F-4502-99CB-B53DBAB7372E}" type="presParOf" srcId="{A2AD5939-5700-4A3F-BE31-F9666B153825}" destId="{EB7B74D5-9DDF-421E-BAD9-C95BEB7061BF}" srcOrd="1" destOrd="0" presId="urn:microsoft.com/office/officeart/2018/2/layout/IconLabelList"/>
    <dgm:cxn modelId="{62C93061-6545-4376-97BE-C3C1F2326B60}" type="presParOf" srcId="{A2AD5939-5700-4A3F-BE31-F9666B153825}" destId="{C8BD710F-AC6E-4C05-A506-018FB3ACF91B}" srcOrd="2" destOrd="0" presId="urn:microsoft.com/office/officeart/2018/2/layout/IconLabelList"/>
    <dgm:cxn modelId="{5F258E77-DFAF-4359-B908-E842C9291B04}" type="presParOf" srcId="{419432F0-FBD5-4EE1-941E-0B71B492BF66}" destId="{4B1F49B3-318E-459B-8AAC-0A4BFB04597E}" srcOrd="1" destOrd="0" presId="urn:microsoft.com/office/officeart/2018/2/layout/IconLabelList"/>
    <dgm:cxn modelId="{DACF0857-CC72-4B45-A58C-AE0D9858778D}" type="presParOf" srcId="{419432F0-FBD5-4EE1-941E-0B71B492BF66}" destId="{97F87F8E-2E1E-4154-8159-BF1791AFC714}" srcOrd="2" destOrd="0" presId="urn:microsoft.com/office/officeart/2018/2/layout/IconLabelList"/>
    <dgm:cxn modelId="{A189C609-D8BF-495F-8550-6C0FCBAF01F7}" type="presParOf" srcId="{97F87F8E-2E1E-4154-8159-BF1791AFC714}" destId="{AF0F6A41-87FA-4126-9B6E-CAF55248A07E}" srcOrd="0" destOrd="0" presId="urn:microsoft.com/office/officeart/2018/2/layout/IconLabelList"/>
    <dgm:cxn modelId="{4A745C32-AE2E-4C4C-80FC-7BD80CEB2687}" type="presParOf" srcId="{97F87F8E-2E1E-4154-8159-BF1791AFC714}" destId="{51AD3273-89A4-459E-A105-282D475D44F7}" srcOrd="1" destOrd="0" presId="urn:microsoft.com/office/officeart/2018/2/layout/IconLabelList"/>
    <dgm:cxn modelId="{6BB256F8-BB61-4FA1-A102-542A07C7D936}" type="presParOf" srcId="{97F87F8E-2E1E-4154-8159-BF1791AFC714}" destId="{2CF5EEB5-58C8-4A74-8952-3C55FC037EB5}" srcOrd="2" destOrd="0" presId="urn:microsoft.com/office/officeart/2018/2/layout/IconLabelList"/>
    <dgm:cxn modelId="{ABDA810D-2F53-4E74-B997-C558F50AA38F}" type="presParOf" srcId="{419432F0-FBD5-4EE1-941E-0B71B492BF66}" destId="{43355E96-69BA-4F1D-985E-6B8E02BCDB72}" srcOrd="3" destOrd="0" presId="urn:microsoft.com/office/officeart/2018/2/layout/IconLabelList"/>
    <dgm:cxn modelId="{98D53997-F088-4975-BBBE-75D4BE56BEB5}" type="presParOf" srcId="{419432F0-FBD5-4EE1-941E-0B71B492BF66}" destId="{A2537F93-2F74-44BC-A136-079CB3E41DB2}" srcOrd="4" destOrd="0" presId="urn:microsoft.com/office/officeart/2018/2/layout/IconLabelList"/>
    <dgm:cxn modelId="{354BB47C-0DBD-4C15-8004-5FDA8BCEFAAC}" type="presParOf" srcId="{A2537F93-2F74-44BC-A136-079CB3E41DB2}" destId="{070EC167-0859-4BE5-A3AB-DE57CE90D251}" srcOrd="0" destOrd="0" presId="urn:microsoft.com/office/officeart/2018/2/layout/IconLabelList"/>
    <dgm:cxn modelId="{83AFD640-F7B5-4BEC-970B-8C904E6D1C62}" type="presParOf" srcId="{A2537F93-2F74-44BC-A136-079CB3E41DB2}" destId="{094F0720-C6C0-4EA3-B0A7-685E0AA9D4FF}" srcOrd="1" destOrd="0" presId="urn:microsoft.com/office/officeart/2018/2/layout/IconLabelList"/>
    <dgm:cxn modelId="{31286F54-FAF6-4582-B3B8-466649BEDBA3}" type="presParOf" srcId="{A2537F93-2F74-44BC-A136-079CB3E41DB2}" destId="{DDA23FE1-5C39-4B2F-B93F-922B9B165B39}" srcOrd="2" destOrd="0" presId="urn:microsoft.com/office/officeart/2018/2/layout/IconLabelList"/>
    <dgm:cxn modelId="{DCC97AF4-B3C6-4848-9C7B-78F84D99FD02}" type="presParOf" srcId="{419432F0-FBD5-4EE1-941E-0B71B492BF66}" destId="{67DE7F6F-BF98-4500-B2DF-40662F3672F7}" srcOrd="5" destOrd="0" presId="urn:microsoft.com/office/officeart/2018/2/layout/IconLabelList"/>
    <dgm:cxn modelId="{A7029A9D-AEB9-41A7-96AD-58CB41ED3E3A}" type="presParOf" srcId="{419432F0-FBD5-4EE1-941E-0B71B492BF66}" destId="{8B053173-3D31-458C-B88A-D4088081A1EE}" srcOrd="6" destOrd="0" presId="urn:microsoft.com/office/officeart/2018/2/layout/IconLabelList"/>
    <dgm:cxn modelId="{C93F77BE-AFB9-4205-9421-4445F303C22F}" type="presParOf" srcId="{8B053173-3D31-458C-B88A-D4088081A1EE}" destId="{5A0163C4-C455-49CC-B0BB-741D91CA7AF0}" srcOrd="0" destOrd="0" presId="urn:microsoft.com/office/officeart/2018/2/layout/IconLabelList"/>
    <dgm:cxn modelId="{05A27428-BA6A-4F63-ADEC-4741A467628D}" type="presParOf" srcId="{8B053173-3D31-458C-B88A-D4088081A1EE}" destId="{008074DC-E5A2-4426-82D5-0B61191A77C0}" srcOrd="1" destOrd="0" presId="urn:microsoft.com/office/officeart/2018/2/layout/IconLabelList"/>
    <dgm:cxn modelId="{852A938A-1900-4A22-A032-91299AF1D19C}" type="presParOf" srcId="{8B053173-3D31-458C-B88A-D4088081A1EE}" destId="{8B03B152-1718-4C77-84A7-E92F779354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C1103-44A5-4BDF-AB02-8E7A579989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F93E8-3A37-4507-946D-CB2F7B40A471}">
      <dgm:prSet/>
      <dgm:spPr/>
      <dgm:t>
        <a:bodyPr/>
        <a:lstStyle/>
        <a:p>
          <a:pPr>
            <a:defRPr cap="all"/>
          </a:pPr>
          <a:r>
            <a:rPr lang="en-US"/>
            <a:t>MID SEMESTER FEEDBACK</a:t>
          </a:r>
        </a:p>
      </dgm:t>
    </dgm:pt>
    <dgm:pt modelId="{1108843D-EB31-42D4-99F7-D4724C1EB33A}" type="parTrans" cxnId="{4660B4C7-DEF3-4EE4-AED6-5C09C118B146}">
      <dgm:prSet/>
      <dgm:spPr/>
      <dgm:t>
        <a:bodyPr/>
        <a:lstStyle/>
        <a:p>
          <a:endParaRPr lang="en-US"/>
        </a:p>
      </dgm:t>
    </dgm:pt>
    <dgm:pt modelId="{06D4A87F-185E-4C0A-8A26-66EE3C554368}" type="sibTrans" cxnId="{4660B4C7-DEF3-4EE4-AED6-5C09C118B146}">
      <dgm:prSet/>
      <dgm:spPr/>
      <dgm:t>
        <a:bodyPr/>
        <a:lstStyle/>
        <a:p>
          <a:endParaRPr lang="en-US"/>
        </a:p>
      </dgm:t>
    </dgm:pt>
    <dgm:pt modelId="{AD7FBD95-5BFB-4203-B45F-5F6163BA0564}">
      <dgm:prSet/>
      <dgm:spPr/>
      <dgm:t>
        <a:bodyPr/>
        <a:lstStyle/>
        <a:p>
          <a:pPr>
            <a:defRPr cap="all"/>
          </a:pPr>
          <a:r>
            <a:rPr lang="en-US"/>
            <a:t>Algorithms</a:t>
          </a:r>
        </a:p>
      </dgm:t>
    </dgm:pt>
    <dgm:pt modelId="{FB6DCA57-8125-47F2-8ADA-9623033205AC}" type="parTrans" cxnId="{243D2A51-EAE5-4218-A0DE-D1C5E7EF134C}">
      <dgm:prSet/>
      <dgm:spPr/>
      <dgm:t>
        <a:bodyPr/>
        <a:lstStyle/>
        <a:p>
          <a:endParaRPr lang="en-US"/>
        </a:p>
      </dgm:t>
    </dgm:pt>
    <dgm:pt modelId="{D1A79087-6D3F-4363-A79C-C8159E59BF07}" type="sibTrans" cxnId="{243D2A51-EAE5-4218-A0DE-D1C5E7EF134C}">
      <dgm:prSet/>
      <dgm:spPr/>
      <dgm:t>
        <a:bodyPr/>
        <a:lstStyle/>
        <a:p>
          <a:endParaRPr lang="en-US"/>
        </a:p>
      </dgm:t>
    </dgm:pt>
    <dgm:pt modelId="{D67BFBD6-21B9-4A04-A4DD-7794AD95F451}">
      <dgm:prSet/>
      <dgm:spPr/>
      <dgm:t>
        <a:bodyPr/>
        <a:lstStyle/>
        <a:p>
          <a:pPr>
            <a:defRPr cap="all"/>
          </a:pPr>
          <a:r>
            <a:rPr lang="en-US"/>
            <a:t>Flowcharts</a:t>
          </a:r>
        </a:p>
      </dgm:t>
    </dgm:pt>
    <dgm:pt modelId="{D26E1EA0-8C5C-4D7D-937C-B431518E0F24}" type="parTrans" cxnId="{A50E1C02-D5A1-4F5C-B372-75137FEEF5A8}">
      <dgm:prSet/>
      <dgm:spPr/>
      <dgm:t>
        <a:bodyPr/>
        <a:lstStyle/>
        <a:p>
          <a:endParaRPr lang="en-US"/>
        </a:p>
      </dgm:t>
    </dgm:pt>
    <dgm:pt modelId="{6350F73F-1060-4485-B2CF-FB190C757F10}" type="sibTrans" cxnId="{A50E1C02-D5A1-4F5C-B372-75137FEEF5A8}">
      <dgm:prSet/>
      <dgm:spPr/>
      <dgm:t>
        <a:bodyPr/>
        <a:lstStyle/>
        <a:p>
          <a:endParaRPr lang="en-US"/>
        </a:p>
      </dgm:t>
    </dgm:pt>
    <dgm:pt modelId="{7F38C4E7-6477-4697-9DB7-0736D5F14903}" type="pres">
      <dgm:prSet presAssocID="{686C1103-44A5-4BDF-AB02-8E7A579989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AA2D0B-AB07-480D-A5E5-4C14B8EEF2E4}" type="pres">
      <dgm:prSet presAssocID="{944F93E8-3A37-4507-946D-CB2F7B40A471}" presName="hierRoot1" presStyleCnt="0"/>
      <dgm:spPr/>
    </dgm:pt>
    <dgm:pt modelId="{A8EDD0AE-7149-4715-A0A1-3373D2B5A9C1}" type="pres">
      <dgm:prSet presAssocID="{944F93E8-3A37-4507-946D-CB2F7B40A471}" presName="composite" presStyleCnt="0"/>
      <dgm:spPr/>
    </dgm:pt>
    <dgm:pt modelId="{9F6D1D48-7F2F-4A89-A529-F3A1E977F3A3}" type="pres">
      <dgm:prSet presAssocID="{944F93E8-3A37-4507-946D-CB2F7B40A471}" presName="background" presStyleLbl="node0" presStyleIdx="0" presStyleCnt="3"/>
      <dgm:spPr/>
    </dgm:pt>
    <dgm:pt modelId="{4336BAD6-FAF7-424B-A437-570BEC991A03}" type="pres">
      <dgm:prSet presAssocID="{944F93E8-3A37-4507-946D-CB2F7B40A471}" presName="text" presStyleLbl="fgAcc0" presStyleIdx="0" presStyleCnt="3">
        <dgm:presLayoutVars>
          <dgm:chPref val="3"/>
        </dgm:presLayoutVars>
      </dgm:prSet>
      <dgm:spPr/>
    </dgm:pt>
    <dgm:pt modelId="{E5EEF069-B3EB-41C3-A548-8EF7DFB377F9}" type="pres">
      <dgm:prSet presAssocID="{944F93E8-3A37-4507-946D-CB2F7B40A471}" presName="hierChild2" presStyleCnt="0"/>
      <dgm:spPr/>
    </dgm:pt>
    <dgm:pt modelId="{3B5000F9-6A74-49BB-B6EF-01D84A29CF0F}" type="pres">
      <dgm:prSet presAssocID="{AD7FBD95-5BFB-4203-B45F-5F6163BA0564}" presName="hierRoot1" presStyleCnt="0"/>
      <dgm:spPr/>
    </dgm:pt>
    <dgm:pt modelId="{9CDB3975-6419-4F65-AB45-C82C3DD15A2C}" type="pres">
      <dgm:prSet presAssocID="{AD7FBD95-5BFB-4203-B45F-5F6163BA0564}" presName="composite" presStyleCnt="0"/>
      <dgm:spPr/>
    </dgm:pt>
    <dgm:pt modelId="{058E912B-5449-4DE2-A88F-336D0D3EEDD3}" type="pres">
      <dgm:prSet presAssocID="{AD7FBD95-5BFB-4203-B45F-5F6163BA0564}" presName="background" presStyleLbl="node0" presStyleIdx="1" presStyleCnt="3"/>
      <dgm:spPr/>
    </dgm:pt>
    <dgm:pt modelId="{8C1BF8AA-B886-400D-B6E1-899B6B38E128}" type="pres">
      <dgm:prSet presAssocID="{AD7FBD95-5BFB-4203-B45F-5F6163BA0564}" presName="text" presStyleLbl="fgAcc0" presStyleIdx="1" presStyleCnt="3">
        <dgm:presLayoutVars>
          <dgm:chPref val="3"/>
        </dgm:presLayoutVars>
      </dgm:prSet>
      <dgm:spPr/>
    </dgm:pt>
    <dgm:pt modelId="{9CE2B293-93BF-40BF-81A3-4C6A1856E327}" type="pres">
      <dgm:prSet presAssocID="{AD7FBD95-5BFB-4203-B45F-5F6163BA0564}" presName="hierChild2" presStyleCnt="0"/>
      <dgm:spPr/>
    </dgm:pt>
    <dgm:pt modelId="{67C32A8F-A901-4548-8933-0E99B03EC2F3}" type="pres">
      <dgm:prSet presAssocID="{D67BFBD6-21B9-4A04-A4DD-7794AD95F451}" presName="hierRoot1" presStyleCnt="0"/>
      <dgm:spPr/>
    </dgm:pt>
    <dgm:pt modelId="{2F1B0FDD-0F3C-455B-914A-32FDE6BE1FA8}" type="pres">
      <dgm:prSet presAssocID="{D67BFBD6-21B9-4A04-A4DD-7794AD95F451}" presName="composite" presStyleCnt="0"/>
      <dgm:spPr/>
    </dgm:pt>
    <dgm:pt modelId="{A359A0D6-3F4B-413B-9879-FFE603A79C8D}" type="pres">
      <dgm:prSet presAssocID="{D67BFBD6-21B9-4A04-A4DD-7794AD95F451}" presName="background" presStyleLbl="node0" presStyleIdx="2" presStyleCnt="3"/>
      <dgm:spPr/>
    </dgm:pt>
    <dgm:pt modelId="{C110C755-ED2A-4319-9D78-AD4FE8A9F8E7}" type="pres">
      <dgm:prSet presAssocID="{D67BFBD6-21B9-4A04-A4DD-7794AD95F451}" presName="text" presStyleLbl="fgAcc0" presStyleIdx="2" presStyleCnt="3">
        <dgm:presLayoutVars>
          <dgm:chPref val="3"/>
        </dgm:presLayoutVars>
      </dgm:prSet>
      <dgm:spPr/>
    </dgm:pt>
    <dgm:pt modelId="{9D82A02A-DAAB-468B-9634-E1881DF1A2B1}" type="pres">
      <dgm:prSet presAssocID="{D67BFBD6-21B9-4A04-A4DD-7794AD95F451}" presName="hierChild2" presStyleCnt="0"/>
      <dgm:spPr/>
    </dgm:pt>
  </dgm:ptLst>
  <dgm:cxnLst>
    <dgm:cxn modelId="{A50E1C02-D5A1-4F5C-B372-75137FEEF5A8}" srcId="{686C1103-44A5-4BDF-AB02-8E7A579989DB}" destId="{D67BFBD6-21B9-4A04-A4DD-7794AD95F451}" srcOrd="2" destOrd="0" parTransId="{D26E1EA0-8C5C-4D7D-937C-B431518E0F24}" sibTransId="{6350F73F-1060-4485-B2CF-FB190C757F10}"/>
    <dgm:cxn modelId="{E5065525-96E6-4E9F-AF52-3671B386314C}" type="presOf" srcId="{686C1103-44A5-4BDF-AB02-8E7A579989DB}" destId="{7F38C4E7-6477-4697-9DB7-0736D5F14903}" srcOrd="0" destOrd="0" presId="urn:microsoft.com/office/officeart/2005/8/layout/hierarchy1"/>
    <dgm:cxn modelId="{243D2A51-EAE5-4218-A0DE-D1C5E7EF134C}" srcId="{686C1103-44A5-4BDF-AB02-8E7A579989DB}" destId="{AD7FBD95-5BFB-4203-B45F-5F6163BA0564}" srcOrd="1" destOrd="0" parTransId="{FB6DCA57-8125-47F2-8ADA-9623033205AC}" sibTransId="{D1A79087-6D3F-4363-A79C-C8159E59BF07}"/>
    <dgm:cxn modelId="{B5981E8F-03EB-43C6-95EB-5D982D43A7FF}" type="presOf" srcId="{D67BFBD6-21B9-4A04-A4DD-7794AD95F451}" destId="{C110C755-ED2A-4319-9D78-AD4FE8A9F8E7}" srcOrd="0" destOrd="0" presId="urn:microsoft.com/office/officeart/2005/8/layout/hierarchy1"/>
    <dgm:cxn modelId="{4660B4C7-DEF3-4EE4-AED6-5C09C118B146}" srcId="{686C1103-44A5-4BDF-AB02-8E7A579989DB}" destId="{944F93E8-3A37-4507-946D-CB2F7B40A471}" srcOrd="0" destOrd="0" parTransId="{1108843D-EB31-42D4-99F7-D4724C1EB33A}" sibTransId="{06D4A87F-185E-4C0A-8A26-66EE3C554368}"/>
    <dgm:cxn modelId="{F4D7D7CF-DA4C-49AA-A225-BA890894E399}" type="presOf" srcId="{944F93E8-3A37-4507-946D-CB2F7B40A471}" destId="{4336BAD6-FAF7-424B-A437-570BEC991A03}" srcOrd="0" destOrd="0" presId="urn:microsoft.com/office/officeart/2005/8/layout/hierarchy1"/>
    <dgm:cxn modelId="{C5AB82F3-2CB6-42DF-885C-79885FD5511D}" type="presOf" srcId="{AD7FBD95-5BFB-4203-B45F-5F6163BA0564}" destId="{8C1BF8AA-B886-400D-B6E1-899B6B38E128}" srcOrd="0" destOrd="0" presId="urn:microsoft.com/office/officeart/2005/8/layout/hierarchy1"/>
    <dgm:cxn modelId="{FC93AB16-52CD-4214-9E1B-34D4917B353F}" type="presParOf" srcId="{7F38C4E7-6477-4697-9DB7-0736D5F14903}" destId="{73AA2D0B-AB07-480D-A5E5-4C14B8EEF2E4}" srcOrd="0" destOrd="0" presId="urn:microsoft.com/office/officeart/2005/8/layout/hierarchy1"/>
    <dgm:cxn modelId="{781CA1A1-9DA0-4A2C-B7F7-CB6FB984114F}" type="presParOf" srcId="{73AA2D0B-AB07-480D-A5E5-4C14B8EEF2E4}" destId="{A8EDD0AE-7149-4715-A0A1-3373D2B5A9C1}" srcOrd="0" destOrd="0" presId="urn:microsoft.com/office/officeart/2005/8/layout/hierarchy1"/>
    <dgm:cxn modelId="{BF6F0042-5028-4484-A2FD-726E5A80C7A0}" type="presParOf" srcId="{A8EDD0AE-7149-4715-A0A1-3373D2B5A9C1}" destId="{9F6D1D48-7F2F-4A89-A529-F3A1E977F3A3}" srcOrd="0" destOrd="0" presId="urn:microsoft.com/office/officeart/2005/8/layout/hierarchy1"/>
    <dgm:cxn modelId="{06F5CC68-61DF-4EEF-AC3A-FEA5357585BF}" type="presParOf" srcId="{A8EDD0AE-7149-4715-A0A1-3373D2B5A9C1}" destId="{4336BAD6-FAF7-424B-A437-570BEC991A03}" srcOrd="1" destOrd="0" presId="urn:microsoft.com/office/officeart/2005/8/layout/hierarchy1"/>
    <dgm:cxn modelId="{0764FE5C-4708-4C17-BE1D-344A641EE1E4}" type="presParOf" srcId="{73AA2D0B-AB07-480D-A5E5-4C14B8EEF2E4}" destId="{E5EEF069-B3EB-41C3-A548-8EF7DFB377F9}" srcOrd="1" destOrd="0" presId="urn:microsoft.com/office/officeart/2005/8/layout/hierarchy1"/>
    <dgm:cxn modelId="{4BAEAD36-F051-49D0-825F-C3EE500AD66A}" type="presParOf" srcId="{7F38C4E7-6477-4697-9DB7-0736D5F14903}" destId="{3B5000F9-6A74-49BB-B6EF-01D84A29CF0F}" srcOrd="1" destOrd="0" presId="urn:microsoft.com/office/officeart/2005/8/layout/hierarchy1"/>
    <dgm:cxn modelId="{6E297991-4747-44AC-B612-D9F5B89B18DA}" type="presParOf" srcId="{3B5000F9-6A74-49BB-B6EF-01D84A29CF0F}" destId="{9CDB3975-6419-4F65-AB45-C82C3DD15A2C}" srcOrd="0" destOrd="0" presId="urn:microsoft.com/office/officeart/2005/8/layout/hierarchy1"/>
    <dgm:cxn modelId="{CF0F3A6E-DE11-43F7-AF69-1E8744CDB9A8}" type="presParOf" srcId="{9CDB3975-6419-4F65-AB45-C82C3DD15A2C}" destId="{058E912B-5449-4DE2-A88F-336D0D3EEDD3}" srcOrd="0" destOrd="0" presId="urn:microsoft.com/office/officeart/2005/8/layout/hierarchy1"/>
    <dgm:cxn modelId="{FD1755E0-06AD-4701-85E8-7C2B173A334C}" type="presParOf" srcId="{9CDB3975-6419-4F65-AB45-C82C3DD15A2C}" destId="{8C1BF8AA-B886-400D-B6E1-899B6B38E128}" srcOrd="1" destOrd="0" presId="urn:microsoft.com/office/officeart/2005/8/layout/hierarchy1"/>
    <dgm:cxn modelId="{AFD70F45-6F08-4A15-9AAD-B437686B5860}" type="presParOf" srcId="{3B5000F9-6A74-49BB-B6EF-01D84A29CF0F}" destId="{9CE2B293-93BF-40BF-81A3-4C6A1856E327}" srcOrd="1" destOrd="0" presId="urn:microsoft.com/office/officeart/2005/8/layout/hierarchy1"/>
    <dgm:cxn modelId="{F754FC9C-62E3-45AD-9BC2-406EFF9AD23D}" type="presParOf" srcId="{7F38C4E7-6477-4697-9DB7-0736D5F14903}" destId="{67C32A8F-A901-4548-8933-0E99B03EC2F3}" srcOrd="2" destOrd="0" presId="urn:microsoft.com/office/officeart/2005/8/layout/hierarchy1"/>
    <dgm:cxn modelId="{A2EE5727-A7E1-4B4F-93B2-88C96F6DA371}" type="presParOf" srcId="{67C32A8F-A901-4548-8933-0E99B03EC2F3}" destId="{2F1B0FDD-0F3C-455B-914A-32FDE6BE1FA8}" srcOrd="0" destOrd="0" presId="urn:microsoft.com/office/officeart/2005/8/layout/hierarchy1"/>
    <dgm:cxn modelId="{BCF59590-3E4E-46DC-B92A-EB04EE0191E9}" type="presParOf" srcId="{2F1B0FDD-0F3C-455B-914A-32FDE6BE1FA8}" destId="{A359A0D6-3F4B-413B-9879-FFE603A79C8D}" srcOrd="0" destOrd="0" presId="urn:microsoft.com/office/officeart/2005/8/layout/hierarchy1"/>
    <dgm:cxn modelId="{8998DD14-6519-4ED0-BE0B-08062D33BE2D}" type="presParOf" srcId="{2F1B0FDD-0F3C-455B-914A-32FDE6BE1FA8}" destId="{C110C755-ED2A-4319-9D78-AD4FE8A9F8E7}" srcOrd="1" destOrd="0" presId="urn:microsoft.com/office/officeart/2005/8/layout/hierarchy1"/>
    <dgm:cxn modelId="{1D72421F-EB53-4499-A783-1FB1DE610809}" type="presParOf" srcId="{67C32A8F-A901-4548-8933-0E99B03EC2F3}" destId="{9D82A02A-DAAB-468B-9634-E1881DF1A2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4C3F8-9892-43BC-A21D-0D74A4225749}" type="doc">
      <dgm:prSet loTypeId="urn:microsoft.com/office/officeart/2005/8/layout/hierarchy3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34DE7665-E903-4081-878B-45CE3554C706}">
      <dgm:prSet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8100" tIns="25400" rIns="381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flowchart is a diagram that depicts a process, system or computer algorithm (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Lucid Chart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2020)</a:t>
          </a:r>
          <a:endParaRPr lang="en-GB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DF3121C-7DE2-4813-A10D-D22BDE042700}" type="parTrans" cxnId="{1A3D9A1A-BF97-41FC-940E-F25F76A45390}">
      <dgm:prSet/>
      <dgm:spPr/>
      <dgm:t>
        <a:bodyPr/>
        <a:lstStyle/>
        <a:p>
          <a:endParaRPr lang="en-GB" sz="3200"/>
        </a:p>
      </dgm:t>
    </dgm:pt>
    <dgm:pt modelId="{F3AE16A9-D876-4A31-B3B4-98BA0A877963}" type="sibTrans" cxnId="{1A3D9A1A-BF97-41FC-940E-F25F76A45390}">
      <dgm:prSet/>
      <dgm:spPr/>
      <dgm:t>
        <a:bodyPr/>
        <a:lstStyle/>
        <a:p>
          <a:endParaRPr lang="en-GB" sz="3200"/>
        </a:p>
      </dgm:t>
    </dgm:pt>
    <dgm:pt modelId="{30C475AF-F29A-4DEE-BC00-17D418514EB7}">
      <dgm:prSet custT="1"/>
      <dgm:spPr/>
      <dgm:t>
        <a:bodyPr/>
        <a:lstStyle/>
        <a:p>
          <a:r>
            <a:rPr lang="en-US" sz="2400" dirty="0"/>
            <a:t>A method for displaying your algorithm</a:t>
          </a:r>
          <a:endParaRPr lang="en-GB" sz="2400" dirty="0"/>
        </a:p>
      </dgm:t>
    </dgm:pt>
    <dgm:pt modelId="{26B8E694-54F8-44FC-9948-7CB728C2E4D8}" type="parTrans" cxnId="{EF314F36-C465-4B2D-A155-DEE919032821}">
      <dgm:prSet/>
      <dgm:spPr/>
      <dgm:t>
        <a:bodyPr/>
        <a:lstStyle/>
        <a:p>
          <a:endParaRPr lang="en-GB" sz="3200"/>
        </a:p>
      </dgm:t>
    </dgm:pt>
    <dgm:pt modelId="{6C57F8FE-3729-4273-A840-2FC5F917EFE1}" type="sibTrans" cxnId="{EF314F36-C465-4B2D-A155-DEE919032821}">
      <dgm:prSet/>
      <dgm:spPr/>
      <dgm:t>
        <a:bodyPr/>
        <a:lstStyle/>
        <a:p>
          <a:endParaRPr lang="en-GB" sz="3200"/>
        </a:p>
      </dgm:t>
    </dgm:pt>
    <dgm:pt modelId="{DC527A6D-3424-4FCC-9406-0B9BE0CBAB86}">
      <dgm:prSet custT="1"/>
      <dgm:spPr/>
      <dgm:t>
        <a:bodyPr/>
        <a:lstStyle/>
        <a:p>
          <a:r>
            <a:rPr lang="en-US" sz="2400" dirty="0"/>
            <a:t>Visual representation</a:t>
          </a:r>
          <a:endParaRPr lang="en-GB" sz="2400" dirty="0"/>
        </a:p>
      </dgm:t>
    </dgm:pt>
    <dgm:pt modelId="{2196BB0C-77B8-450B-8CB3-B31B02B52209}" type="parTrans" cxnId="{B6BAF851-B378-455E-A490-0D4989198474}">
      <dgm:prSet/>
      <dgm:spPr/>
      <dgm:t>
        <a:bodyPr/>
        <a:lstStyle/>
        <a:p>
          <a:endParaRPr lang="en-GB" sz="3200"/>
        </a:p>
      </dgm:t>
    </dgm:pt>
    <dgm:pt modelId="{25C47112-F9DB-462F-B772-DCB27D9489F2}" type="sibTrans" cxnId="{B6BAF851-B378-455E-A490-0D4989198474}">
      <dgm:prSet/>
      <dgm:spPr/>
      <dgm:t>
        <a:bodyPr/>
        <a:lstStyle/>
        <a:p>
          <a:endParaRPr lang="en-GB" sz="3200"/>
        </a:p>
      </dgm:t>
    </dgm:pt>
    <dgm:pt modelId="{6B0D2D34-0C9C-458C-9181-E95B6C4F9DED}">
      <dgm:prSet custT="1"/>
      <dgm:spPr/>
      <dgm:t>
        <a:bodyPr/>
        <a:lstStyle/>
        <a:p>
          <a:r>
            <a:rPr lang="en-US" sz="2400"/>
            <a:t>Specific shapes for different elements of the operation</a:t>
          </a:r>
          <a:endParaRPr lang="en-GB" sz="2400"/>
        </a:p>
      </dgm:t>
    </dgm:pt>
    <dgm:pt modelId="{124AF951-48B7-4589-87F1-6C8C2C245B07}" type="parTrans" cxnId="{5CB24838-9E21-45D6-8302-D81FEA9A09EC}">
      <dgm:prSet/>
      <dgm:spPr/>
      <dgm:t>
        <a:bodyPr/>
        <a:lstStyle/>
        <a:p>
          <a:endParaRPr lang="en-GB" sz="3200"/>
        </a:p>
      </dgm:t>
    </dgm:pt>
    <dgm:pt modelId="{943ECCC2-7519-4946-BEF4-C9967B2F8966}" type="sibTrans" cxnId="{5CB24838-9E21-45D6-8302-D81FEA9A09EC}">
      <dgm:prSet/>
      <dgm:spPr/>
      <dgm:t>
        <a:bodyPr/>
        <a:lstStyle/>
        <a:p>
          <a:endParaRPr lang="en-GB" sz="3200"/>
        </a:p>
      </dgm:t>
    </dgm:pt>
    <dgm:pt modelId="{6DB8EE71-B59A-4876-AEF4-9B6038875BB6}" type="pres">
      <dgm:prSet presAssocID="{FBD4C3F8-9892-43BC-A21D-0D74A42257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35B8CD-B30A-4499-944D-353C65B7051B}" type="pres">
      <dgm:prSet presAssocID="{34DE7665-E903-4081-878B-45CE3554C706}" presName="root" presStyleCnt="0"/>
      <dgm:spPr/>
    </dgm:pt>
    <dgm:pt modelId="{27BEB5EC-20C4-4D48-8D6E-2E22B745C67D}" type="pres">
      <dgm:prSet presAssocID="{34DE7665-E903-4081-878B-45CE3554C706}" presName="rootComposite" presStyleCnt="0"/>
      <dgm:spPr/>
    </dgm:pt>
    <dgm:pt modelId="{C2DE66CE-9273-4AD2-A035-DB54638E26D9}" type="pres">
      <dgm:prSet presAssocID="{34DE7665-E903-4081-878B-45CE3554C706}" presName="rootText" presStyleLbl="node1" presStyleIdx="0" presStyleCnt="4" custScaleY="325350"/>
      <dgm:spPr>
        <a:xfrm>
          <a:off x="1925" y="2"/>
          <a:ext cx="2212999" cy="4351332"/>
        </a:xfrm>
        <a:prstGeom prst="roundRect">
          <a:avLst>
            <a:gd name="adj" fmla="val 10000"/>
          </a:avLst>
        </a:prstGeom>
      </dgm:spPr>
    </dgm:pt>
    <dgm:pt modelId="{BC6C4801-6D64-48ED-BDDC-B3C16F08F040}" type="pres">
      <dgm:prSet presAssocID="{34DE7665-E903-4081-878B-45CE3554C706}" presName="rootConnector" presStyleLbl="node1" presStyleIdx="0" presStyleCnt="4"/>
      <dgm:spPr/>
    </dgm:pt>
    <dgm:pt modelId="{B2728DD5-9C7F-4820-9927-E3ADE3857A50}" type="pres">
      <dgm:prSet presAssocID="{34DE7665-E903-4081-878B-45CE3554C706}" presName="childShape" presStyleCnt="0"/>
      <dgm:spPr/>
    </dgm:pt>
    <dgm:pt modelId="{4E9BE9BA-F4A6-4E52-8777-B9EC44D625C8}" type="pres">
      <dgm:prSet presAssocID="{30C475AF-F29A-4DEE-BC00-17D418514EB7}" presName="root" presStyleCnt="0"/>
      <dgm:spPr/>
    </dgm:pt>
    <dgm:pt modelId="{63AA630C-7925-4EEF-AC4A-FBA2120AF278}" type="pres">
      <dgm:prSet presAssocID="{30C475AF-F29A-4DEE-BC00-17D418514EB7}" presName="rootComposite" presStyleCnt="0"/>
      <dgm:spPr/>
    </dgm:pt>
    <dgm:pt modelId="{803EEC38-039A-427F-92A4-08C1E6460FE0}" type="pres">
      <dgm:prSet presAssocID="{30C475AF-F29A-4DEE-BC00-17D418514EB7}" presName="rootText" presStyleLbl="node1" presStyleIdx="1" presStyleCnt="4" custScaleY="325350"/>
      <dgm:spPr/>
    </dgm:pt>
    <dgm:pt modelId="{8F1AB5CC-68E5-4CC8-B8DA-7FE075C29509}" type="pres">
      <dgm:prSet presAssocID="{30C475AF-F29A-4DEE-BC00-17D418514EB7}" presName="rootConnector" presStyleLbl="node1" presStyleIdx="1" presStyleCnt="4"/>
      <dgm:spPr/>
    </dgm:pt>
    <dgm:pt modelId="{7DD88EEC-376C-40D2-A7F1-1802B745F3FF}" type="pres">
      <dgm:prSet presAssocID="{30C475AF-F29A-4DEE-BC00-17D418514EB7}" presName="childShape" presStyleCnt="0"/>
      <dgm:spPr/>
    </dgm:pt>
    <dgm:pt modelId="{1AF6E0A9-E46E-4843-83B0-8272E0DE4710}" type="pres">
      <dgm:prSet presAssocID="{DC527A6D-3424-4FCC-9406-0B9BE0CBAB86}" presName="root" presStyleCnt="0"/>
      <dgm:spPr/>
    </dgm:pt>
    <dgm:pt modelId="{02463A53-B4EB-4C81-8FFD-31285F07AE7F}" type="pres">
      <dgm:prSet presAssocID="{DC527A6D-3424-4FCC-9406-0B9BE0CBAB86}" presName="rootComposite" presStyleCnt="0"/>
      <dgm:spPr/>
    </dgm:pt>
    <dgm:pt modelId="{C6E8B960-AF34-4338-B39F-D02E35813270}" type="pres">
      <dgm:prSet presAssocID="{DC527A6D-3424-4FCC-9406-0B9BE0CBAB86}" presName="rootText" presStyleLbl="node1" presStyleIdx="2" presStyleCnt="4" custScaleY="325350"/>
      <dgm:spPr/>
    </dgm:pt>
    <dgm:pt modelId="{940258CB-474E-4F4D-A015-2A4F5D7A826D}" type="pres">
      <dgm:prSet presAssocID="{DC527A6D-3424-4FCC-9406-0B9BE0CBAB86}" presName="rootConnector" presStyleLbl="node1" presStyleIdx="2" presStyleCnt="4"/>
      <dgm:spPr/>
    </dgm:pt>
    <dgm:pt modelId="{EEEEEF0D-9E2D-4F3C-ADA3-7FA9EEADB1AB}" type="pres">
      <dgm:prSet presAssocID="{DC527A6D-3424-4FCC-9406-0B9BE0CBAB86}" presName="childShape" presStyleCnt="0"/>
      <dgm:spPr/>
    </dgm:pt>
    <dgm:pt modelId="{0C233EF9-340E-4243-82E6-7216D6B33DB4}" type="pres">
      <dgm:prSet presAssocID="{6B0D2D34-0C9C-458C-9181-E95B6C4F9DED}" presName="root" presStyleCnt="0"/>
      <dgm:spPr/>
    </dgm:pt>
    <dgm:pt modelId="{BDB6ED50-7CA3-45D2-8BBE-6BFE2FE05E96}" type="pres">
      <dgm:prSet presAssocID="{6B0D2D34-0C9C-458C-9181-E95B6C4F9DED}" presName="rootComposite" presStyleCnt="0"/>
      <dgm:spPr/>
    </dgm:pt>
    <dgm:pt modelId="{5F8ACC9A-D10E-4D30-9EAB-4E6BF670AC31}" type="pres">
      <dgm:prSet presAssocID="{6B0D2D34-0C9C-458C-9181-E95B6C4F9DED}" presName="rootText" presStyleLbl="node1" presStyleIdx="3" presStyleCnt="4" custScaleY="325350"/>
      <dgm:spPr/>
    </dgm:pt>
    <dgm:pt modelId="{A4A146FC-E4A3-42A7-978A-686784237FD3}" type="pres">
      <dgm:prSet presAssocID="{6B0D2D34-0C9C-458C-9181-E95B6C4F9DED}" presName="rootConnector" presStyleLbl="node1" presStyleIdx="3" presStyleCnt="4"/>
      <dgm:spPr/>
    </dgm:pt>
    <dgm:pt modelId="{A2021365-F350-458C-ADE4-568F923DF06A}" type="pres">
      <dgm:prSet presAssocID="{6B0D2D34-0C9C-458C-9181-E95B6C4F9DED}" presName="childShape" presStyleCnt="0"/>
      <dgm:spPr/>
    </dgm:pt>
  </dgm:ptLst>
  <dgm:cxnLst>
    <dgm:cxn modelId="{1A3D9A1A-BF97-41FC-940E-F25F76A45390}" srcId="{FBD4C3F8-9892-43BC-A21D-0D74A4225749}" destId="{34DE7665-E903-4081-878B-45CE3554C706}" srcOrd="0" destOrd="0" parTransId="{0DF3121C-7DE2-4813-A10D-D22BDE042700}" sibTransId="{F3AE16A9-D876-4A31-B3B4-98BA0A877963}"/>
    <dgm:cxn modelId="{EF314F36-C465-4B2D-A155-DEE919032821}" srcId="{FBD4C3F8-9892-43BC-A21D-0D74A4225749}" destId="{30C475AF-F29A-4DEE-BC00-17D418514EB7}" srcOrd="1" destOrd="0" parTransId="{26B8E694-54F8-44FC-9948-7CB728C2E4D8}" sibTransId="{6C57F8FE-3729-4273-A840-2FC5F917EFE1}"/>
    <dgm:cxn modelId="{5CB24838-9E21-45D6-8302-D81FEA9A09EC}" srcId="{FBD4C3F8-9892-43BC-A21D-0D74A4225749}" destId="{6B0D2D34-0C9C-458C-9181-E95B6C4F9DED}" srcOrd="3" destOrd="0" parTransId="{124AF951-48B7-4589-87F1-6C8C2C245B07}" sibTransId="{943ECCC2-7519-4946-BEF4-C9967B2F8966}"/>
    <dgm:cxn modelId="{B6BAF851-B378-455E-A490-0D4989198474}" srcId="{FBD4C3F8-9892-43BC-A21D-0D74A4225749}" destId="{DC527A6D-3424-4FCC-9406-0B9BE0CBAB86}" srcOrd="2" destOrd="0" parTransId="{2196BB0C-77B8-450B-8CB3-B31B02B52209}" sibTransId="{25C47112-F9DB-462F-B772-DCB27D9489F2}"/>
    <dgm:cxn modelId="{A13D2158-8C6B-4106-9681-2F95F62E5BCA}" type="presOf" srcId="{6B0D2D34-0C9C-458C-9181-E95B6C4F9DED}" destId="{A4A146FC-E4A3-42A7-978A-686784237FD3}" srcOrd="1" destOrd="0" presId="urn:microsoft.com/office/officeart/2005/8/layout/hierarchy3"/>
    <dgm:cxn modelId="{966AAE58-1D1D-4E53-B8D9-567F6E0AFA10}" type="presOf" srcId="{34DE7665-E903-4081-878B-45CE3554C706}" destId="{C2DE66CE-9273-4AD2-A035-DB54638E26D9}" srcOrd="0" destOrd="0" presId="urn:microsoft.com/office/officeart/2005/8/layout/hierarchy3"/>
    <dgm:cxn modelId="{DD5109C2-01CA-4459-B2E4-1905154114F3}" type="presOf" srcId="{34DE7665-E903-4081-878B-45CE3554C706}" destId="{BC6C4801-6D64-48ED-BDDC-B3C16F08F040}" srcOrd="1" destOrd="0" presId="urn:microsoft.com/office/officeart/2005/8/layout/hierarchy3"/>
    <dgm:cxn modelId="{0FE47EDE-9E09-48ED-87A9-A296E4A9A9A4}" type="presOf" srcId="{FBD4C3F8-9892-43BC-A21D-0D74A4225749}" destId="{6DB8EE71-B59A-4876-AEF4-9B6038875BB6}" srcOrd="0" destOrd="0" presId="urn:microsoft.com/office/officeart/2005/8/layout/hierarchy3"/>
    <dgm:cxn modelId="{E02BE7DE-CFB4-4199-BC6F-871173DA8195}" type="presOf" srcId="{30C475AF-F29A-4DEE-BC00-17D418514EB7}" destId="{8F1AB5CC-68E5-4CC8-B8DA-7FE075C29509}" srcOrd="1" destOrd="0" presId="urn:microsoft.com/office/officeart/2005/8/layout/hierarchy3"/>
    <dgm:cxn modelId="{D7D65BE5-4069-44C3-8FBF-E7627455E700}" type="presOf" srcId="{30C475AF-F29A-4DEE-BC00-17D418514EB7}" destId="{803EEC38-039A-427F-92A4-08C1E6460FE0}" srcOrd="0" destOrd="0" presId="urn:microsoft.com/office/officeart/2005/8/layout/hierarchy3"/>
    <dgm:cxn modelId="{0BB12DE9-2D6B-46C1-9158-9D13BA7B6754}" type="presOf" srcId="{DC527A6D-3424-4FCC-9406-0B9BE0CBAB86}" destId="{940258CB-474E-4F4D-A015-2A4F5D7A826D}" srcOrd="1" destOrd="0" presId="urn:microsoft.com/office/officeart/2005/8/layout/hierarchy3"/>
    <dgm:cxn modelId="{4D7A7CEA-F59A-4E84-BF18-8C7D6180BE5F}" type="presOf" srcId="{6B0D2D34-0C9C-458C-9181-E95B6C4F9DED}" destId="{5F8ACC9A-D10E-4D30-9EAB-4E6BF670AC31}" srcOrd="0" destOrd="0" presId="urn:microsoft.com/office/officeart/2005/8/layout/hierarchy3"/>
    <dgm:cxn modelId="{B0DE54F9-7EE0-45D1-9C48-E62740204689}" type="presOf" srcId="{DC527A6D-3424-4FCC-9406-0B9BE0CBAB86}" destId="{C6E8B960-AF34-4338-B39F-D02E35813270}" srcOrd="0" destOrd="0" presId="urn:microsoft.com/office/officeart/2005/8/layout/hierarchy3"/>
    <dgm:cxn modelId="{AB3E11EF-A552-400F-995D-1AC653C87210}" type="presParOf" srcId="{6DB8EE71-B59A-4876-AEF4-9B6038875BB6}" destId="{5A35B8CD-B30A-4499-944D-353C65B7051B}" srcOrd="0" destOrd="0" presId="urn:microsoft.com/office/officeart/2005/8/layout/hierarchy3"/>
    <dgm:cxn modelId="{8B2C9B11-14B7-46F8-8933-A19933BE91A8}" type="presParOf" srcId="{5A35B8CD-B30A-4499-944D-353C65B7051B}" destId="{27BEB5EC-20C4-4D48-8D6E-2E22B745C67D}" srcOrd="0" destOrd="0" presId="urn:microsoft.com/office/officeart/2005/8/layout/hierarchy3"/>
    <dgm:cxn modelId="{0F416187-8004-4C26-A511-57C34546DF80}" type="presParOf" srcId="{27BEB5EC-20C4-4D48-8D6E-2E22B745C67D}" destId="{C2DE66CE-9273-4AD2-A035-DB54638E26D9}" srcOrd="0" destOrd="0" presId="urn:microsoft.com/office/officeart/2005/8/layout/hierarchy3"/>
    <dgm:cxn modelId="{C4518BC4-466D-4F39-B229-D58861A394E7}" type="presParOf" srcId="{27BEB5EC-20C4-4D48-8D6E-2E22B745C67D}" destId="{BC6C4801-6D64-48ED-BDDC-B3C16F08F040}" srcOrd="1" destOrd="0" presId="urn:microsoft.com/office/officeart/2005/8/layout/hierarchy3"/>
    <dgm:cxn modelId="{66D6717F-3F58-48F4-A4A0-6F7EBAE9FA16}" type="presParOf" srcId="{5A35B8CD-B30A-4499-944D-353C65B7051B}" destId="{B2728DD5-9C7F-4820-9927-E3ADE3857A50}" srcOrd="1" destOrd="0" presId="urn:microsoft.com/office/officeart/2005/8/layout/hierarchy3"/>
    <dgm:cxn modelId="{BDEA4408-7118-4B48-96EC-454DADD51DFA}" type="presParOf" srcId="{6DB8EE71-B59A-4876-AEF4-9B6038875BB6}" destId="{4E9BE9BA-F4A6-4E52-8777-B9EC44D625C8}" srcOrd="1" destOrd="0" presId="urn:microsoft.com/office/officeart/2005/8/layout/hierarchy3"/>
    <dgm:cxn modelId="{F6E6D3B1-66BB-46EF-B8CE-731E10000A78}" type="presParOf" srcId="{4E9BE9BA-F4A6-4E52-8777-B9EC44D625C8}" destId="{63AA630C-7925-4EEF-AC4A-FBA2120AF278}" srcOrd="0" destOrd="0" presId="urn:microsoft.com/office/officeart/2005/8/layout/hierarchy3"/>
    <dgm:cxn modelId="{1527231A-1656-434D-9B96-1C405F60C343}" type="presParOf" srcId="{63AA630C-7925-4EEF-AC4A-FBA2120AF278}" destId="{803EEC38-039A-427F-92A4-08C1E6460FE0}" srcOrd="0" destOrd="0" presId="urn:microsoft.com/office/officeart/2005/8/layout/hierarchy3"/>
    <dgm:cxn modelId="{364D0A8D-23C8-4B9C-898E-9310716C750E}" type="presParOf" srcId="{63AA630C-7925-4EEF-AC4A-FBA2120AF278}" destId="{8F1AB5CC-68E5-4CC8-B8DA-7FE075C29509}" srcOrd="1" destOrd="0" presId="urn:microsoft.com/office/officeart/2005/8/layout/hierarchy3"/>
    <dgm:cxn modelId="{107DCCF1-C05F-4E1D-92E5-191C37EE4703}" type="presParOf" srcId="{4E9BE9BA-F4A6-4E52-8777-B9EC44D625C8}" destId="{7DD88EEC-376C-40D2-A7F1-1802B745F3FF}" srcOrd="1" destOrd="0" presId="urn:microsoft.com/office/officeart/2005/8/layout/hierarchy3"/>
    <dgm:cxn modelId="{3D11589F-FB8C-4B3F-8113-5EE1F734B51F}" type="presParOf" srcId="{6DB8EE71-B59A-4876-AEF4-9B6038875BB6}" destId="{1AF6E0A9-E46E-4843-83B0-8272E0DE4710}" srcOrd="2" destOrd="0" presId="urn:microsoft.com/office/officeart/2005/8/layout/hierarchy3"/>
    <dgm:cxn modelId="{7D2C1FA8-2D54-417B-8BFB-ABD149EADFF2}" type="presParOf" srcId="{1AF6E0A9-E46E-4843-83B0-8272E0DE4710}" destId="{02463A53-B4EB-4C81-8FFD-31285F07AE7F}" srcOrd="0" destOrd="0" presId="urn:microsoft.com/office/officeart/2005/8/layout/hierarchy3"/>
    <dgm:cxn modelId="{9A172398-A536-4A68-8121-69A54349F363}" type="presParOf" srcId="{02463A53-B4EB-4C81-8FFD-31285F07AE7F}" destId="{C6E8B960-AF34-4338-B39F-D02E35813270}" srcOrd="0" destOrd="0" presId="urn:microsoft.com/office/officeart/2005/8/layout/hierarchy3"/>
    <dgm:cxn modelId="{DBA238E0-173A-42A9-8D72-B611FBEBCBA0}" type="presParOf" srcId="{02463A53-B4EB-4C81-8FFD-31285F07AE7F}" destId="{940258CB-474E-4F4D-A015-2A4F5D7A826D}" srcOrd="1" destOrd="0" presId="urn:microsoft.com/office/officeart/2005/8/layout/hierarchy3"/>
    <dgm:cxn modelId="{C3BCC75C-1047-4E50-A406-55403457FED3}" type="presParOf" srcId="{1AF6E0A9-E46E-4843-83B0-8272E0DE4710}" destId="{EEEEEF0D-9E2D-4F3C-ADA3-7FA9EEADB1AB}" srcOrd="1" destOrd="0" presId="urn:microsoft.com/office/officeart/2005/8/layout/hierarchy3"/>
    <dgm:cxn modelId="{081C442F-3B41-466A-A49E-6E11DD20BFEE}" type="presParOf" srcId="{6DB8EE71-B59A-4876-AEF4-9B6038875BB6}" destId="{0C233EF9-340E-4243-82E6-7216D6B33DB4}" srcOrd="3" destOrd="0" presId="urn:microsoft.com/office/officeart/2005/8/layout/hierarchy3"/>
    <dgm:cxn modelId="{6BC9F103-616A-4387-94E9-63EEDEA00647}" type="presParOf" srcId="{0C233EF9-340E-4243-82E6-7216D6B33DB4}" destId="{BDB6ED50-7CA3-45D2-8BBE-6BFE2FE05E96}" srcOrd="0" destOrd="0" presId="urn:microsoft.com/office/officeart/2005/8/layout/hierarchy3"/>
    <dgm:cxn modelId="{CEC40418-DD54-443C-B8CE-C6F38635F1E1}" type="presParOf" srcId="{BDB6ED50-7CA3-45D2-8BBE-6BFE2FE05E96}" destId="{5F8ACC9A-D10E-4D30-9EAB-4E6BF670AC31}" srcOrd="0" destOrd="0" presId="urn:microsoft.com/office/officeart/2005/8/layout/hierarchy3"/>
    <dgm:cxn modelId="{E02C2E61-B5D2-483F-84A2-4BFB140D0B95}" type="presParOf" srcId="{BDB6ED50-7CA3-45D2-8BBE-6BFE2FE05E96}" destId="{A4A146FC-E4A3-42A7-978A-686784237FD3}" srcOrd="1" destOrd="0" presId="urn:microsoft.com/office/officeart/2005/8/layout/hierarchy3"/>
    <dgm:cxn modelId="{C42BBDD7-D95F-4F46-9BD2-5826ABA5067F}" type="presParOf" srcId="{0C233EF9-340E-4243-82E6-7216D6B33DB4}" destId="{A2021365-F350-458C-ADE4-568F923DF06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7F6C-C7F8-4FBA-AF34-864D8717DD9A}">
      <dsp:nvSpPr>
        <dsp:cNvPr id="0" name=""/>
        <dsp:cNvSpPr/>
      </dsp:nvSpPr>
      <dsp:spPr>
        <a:xfrm>
          <a:off x="93281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710F-AC6E-4C05-A506-018FB3ACF91B}">
      <dsp:nvSpPr>
        <dsp:cNvPr id="0" name=""/>
        <dsp:cNvSpPr/>
      </dsp:nvSpPr>
      <dsp:spPr>
        <a:xfrm>
          <a:off x="27268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Sign in to the </a:t>
          </a:r>
          <a:r>
            <a:rPr lang="en-US" sz="2800" kern="1200" dirty="0" err="1"/>
            <a:t>UoW</a:t>
          </a:r>
          <a:r>
            <a:rPr lang="en-US" sz="2800" kern="1200" dirty="0"/>
            <a:t> App</a:t>
          </a:r>
        </a:p>
      </dsp:txBody>
      <dsp:txXfrm>
        <a:off x="272684" y="2162871"/>
        <a:ext cx="2400467" cy="1574807"/>
      </dsp:txXfrm>
    </dsp:sp>
    <dsp:sp modelId="{AF0F6A41-87FA-4126-9B6E-CAF55248A07E}">
      <dsp:nvSpPr>
        <dsp:cNvPr id="0" name=""/>
        <dsp:cNvSpPr/>
      </dsp:nvSpPr>
      <dsp:spPr>
        <a:xfrm>
          <a:off x="375336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5EEB5-58C8-4A74-8952-3C55FC037EB5}">
      <dsp:nvSpPr>
        <dsp:cNvPr id="0" name=""/>
        <dsp:cNvSpPr/>
      </dsp:nvSpPr>
      <dsp:spPr>
        <a:xfrm>
          <a:off x="309323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Wipe your desk space before and after use</a:t>
          </a:r>
        </a:p>
      </dsp:txBody>
      <dsp:txXfrm>
        <a:off x="3093234" y="2162871"/>
        <a:ext cx="2400467" cy="1574807"/>
      </dsp:txXfrm>
    </dsp:sp>
    <dsp:sp modelId="{070EC167-0859-4BE5-A3AB-DE57CE90D251}">
      <dsp:nvSpPr>
        <dsp:cNvPr id="0" name=""/>
        <dsp:cNvSpPr/>
      </dsp:nvSpPr>
      <dsp:spPr>
        <a:xfrm>
          <a:off x="6573913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3FE1-5C39-4B2F-B93F-922B9B165B39}">
      <dsp:nvSpPr>
        <dsp:cNvPr id="0" name=""/>
        <dsp:cNvSpPr/>
      </dsp:nvSpPr>
      <dsp:spPr>
        <a:xfrm>
          <a:off x="591378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 into eduroam when on campus</a:t>
          </a:r>
        </a:p>
      </dsp:txBody>
      <dsp:txXfrm>
        <a:off x="5913784" y="2162871"/>
        <a:ext cx="2400467" cy="1574807"/>
      </dsp:txXfrm>
    </dsp:sp>
    <dsp:sp modelId="{5A0163C4-C455-49CC-B0BB-741D91CA7AF0}">
      <dsp:nvSpPr>
        <dsp:cNvPr id="0" name=""/>
        <dsp:cNvSpPr/>
      </dsp:nvSpPr>
      <dsp:spPr>
        <a:xfrm>
          <a:off x="9394462" y="613658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B152-1718-4C77-84A7-E92F77935429}">
      <dsp:nvSpPr>
        <dsp:cNvPr id="0" name=""/>
        <dsp:cNvSpPr/>
      </dsp:nvSpPr>
      <dsp:spPr>
        <a:xfrm>
          <a:off x="8734334" y="2162871"/>
          <a:ext cx="2400467" cy="1574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 have symptoms, stay at home and report them</a:t>
          </a:r>
        </a:p>
      </dsp:txBody>
      <dsp:txXfrm>
        <a:off x="8734334" y="2162871"/>
        <a:ext cx="2400467" cy="1574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1D48-7F2F-4A89-A529-F3A1E977F3A3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6BAD6-FAF7-424B-A437-570BEC991A03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MID SEMESTER FEEDBACK</a:t>
          </a:r>
        </a:p>
      </dsp:txBody>
      <dsp:txXfrm>
        <a:off x="383617" y="1450847"/>
        <a:ext cx="2847502" cy="1768010"/>
      </dsp:txXfrm>
    </dsp:sp>
    <dsp:sp modelId="{058E912B-5449-4DE2-A88F-336D0D3EEDD3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F8AA-B886-400D-B6E1-899B6B38E128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Algorithms</a:t>
          </a:r>
        </a:p>
      </dsp:txBody>
      <dsp:txXfrm>
        <a:off x="3998355" y="1450847"/>
        <a:ext cx="2847502" cy="1768010"/>
      </dsp:txXfrm>
    </dsp:sp>
    <dsp:sp modelId="{A359A0D6-3F4B-413B-9879-FFE603A79C8D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0C755-ED2A-4319-9D78-AD4FE8A9F8E7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Flowcharts</a:t>
          </a:r>
        </a:p>
      </dsp:txBody>
      <dsp:txXfrm>
        <a:off x="7613092" y="14508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E66CE-9273-4AD2-A035-DB54638E26D9}">
      <dsp:nvSpPr>
        <dsp:cNvPr id="0" name=""/>
        <dsp:cNvSpPr/>
      </dsp:nvSpPr>
      <dsp:spPr>
        <a:xfrm>
          <a:off x="1925" y="375670"/>
          <a:ext cx="2212999" cy="3599997"/>
        </a:xfrm>
        <a:prstGeom prst="roundRect">
          <a:avLst>
            <a:gd name="adj" fmla="val 10000"/>
          </a:avLst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flowchart is a diagram that depicts a process, system or computer algorithm (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Lucid Chart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2020)</a:t>
          </a:r>
          <a:endParaRPr lang="en-GB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6742" y="440487"/>
        <a:ext cx="2083365" cy="3470363"/>
      </dsp:txXfrm>
    </dsp:sp>
    <dsp:sp modelId="{803EEC38-039A-427F-92A4-08C1E6460FE0}">
      <dsp:nvSpPr>
        <dsp:cNvPr id="0" name=""/>
        <dsp:cNvSpPr/>
      </dsp:nvSpPr>
      <dsp:spPr>
        <a:xfrm>
          <a:off x="2768175" y="375670"/>
          <a:ext cx="2212999" cy="359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method for displaying your algorithm</a:t>
          </a:r>
          <a:endParaRPr lang="en-GB" sz="2400" kern="1200" dirty="0"/>
        </a:p>
      </dsp:txBody>
      <dsp:txXfrm>
        <a:off x="2832992" y="440487"/>
        <a:ext cx="2083365" cy="3470363"/>
      </dsp:txXfrm>
    </dsp:sp>
    <dsp:sp modelId="{C6E8B960-AF34-4338-B39F-D02E35813270}">
      <dsp:nvSpPr>
        <dsp:cNvPr id="0" name=""/>
        <dsp:cNvSpPr/>
      </dsp:nvSpPr>
      <dsp:spPr>
        <a:xfrm>
          <a:off x="5534424" y="375670"/>
          <a:ext cx="2212999" cy="359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representation</a:t>
          </a:r>
          <a:endParaRPr lang="en-GB" sz="2400" kern="1200" dirty="0"/>
        </a:p>
      </dsp:txBody>
      <dsp:txXfrm>
        <a:off x="5599241" y="440487"/>
        <a:ext cx="2083365" cy="3470363"/>
      </dsp:txXfrm>
    </dsp:sp>
    <dsp:sp modelId="{5F8ACC9A-D10E-4D30-9EAB-4E6BF670AC31}">
      <dsp:nvSpPr>
        <dsp:cNvPr id="0" name=""/>
        <dsp:cNvSpPr/>
      </dsp:nvSpPr>
      <dsp:spPr>
        <a:xfrm>
          <a:off x="8300674" y="375670"/>
          <a:ext cx="2212999" cy="359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Specific shapes for different elements of the operation</a:t>
          </a:r>
          <a:endParaRPr lang="en-GB" sz="2400" kern="1200"/>
        </a:p>
      </dsp:txBody>
      <dsp:txXfrm>
        <a:off x="8365491" y="440487"/>
        <a:ext cx="2083365" cy="3470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1D1E2-A1CE-4BBC-AE4C-E3E6D46E9310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FEB96-28E7-4DF7-B760-E29C1601C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7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5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0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1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7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FEB96-28E7-4DF7-B760-E29C1601CE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4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8028-5319-4A82-B4D4-2D2471726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1CCB7-9B2F-41C6-B74D-56B327F67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1D8C-BDEA-4491-B67A-C4CF99F1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AEBE-0F9F-4166-A9F6-EF04E6B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372-D876-4589-994C-E572509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7798-92C1-4866-9930-74C9645B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A827-F1C0-458F-A6AB-06FFBB9D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BB03-60AB-42ED-89B2-956FF44E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3BE0-AF56-4630-831C-C0D5C36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0F2E-BFB2-4586-A71E-1AC19AD9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D15DD-C1F3-42C3-A140-A0C1CF5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17F1-C8D4-40F5-A040-A193254B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53E4-B872-45FD-AC43-7BC86196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BC6-3C4C-4694-92E6-C8BD91B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8D0-342C-468A-95EE-C39DCE51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FB35-CA3D-4904-90B1-BAF33FA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6EAC-B615-4535-BC5C-8B7F929C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4393-2304-4119-ABFC-302FC282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F4CC-E669-45EE-A84A-1C17616D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F968-2408-43CF-8AE4-72D0CB7B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9FB4-9272-438B-ADAB-200B475C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3A16-B995-4B7C-886B-9EC08BDC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835D-D1C4-431B-85AE-BAFF36E1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75DD-29C8-475C-A858-4CC6224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F691-C98F-45E8-B4C7-951BF1C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6C5B-E3A2-4F0B-A00C-782CAE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D270-C33D-4E29-8940-BB223BDB9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94C5D-24C1-4F83-B972-7CCF15A4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2535-1E78-4B1F-A1A9-533311F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35DF-63EE-4086-A052-D8A63A6B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21D4-39A3-43C5-B9A9-B9085D1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BF20-52C4-4F01-A9E3-ACAF4DE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2232-04CA-478C-96D3-7F754F6A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FE59-6FB5-4F8F-9BF1-8284588B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8B82D-DED7-4AC9-9BA7-3315ED31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E35A-FD70-4326-B01E-B96619C1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9D2B4-7344-4F2A-A87F-6C5EF4B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170C-4AFC-40A4-A688-8CA004B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43ED-85E4-4DF5-A25F-CA90A0D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901-E4D8-4514-BB32-5E18ED5F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AF50-0D20-4E90-973B-323148C3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EED67-DBCF-4C53-AF90-90406D9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318CB-EE68-4DA3-83E6-A653E5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21892-3B2D-4F96-BD2E-375B0CD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7B04-5B15-462B-8D41-08F5731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E974D-5953-4BA3-BA9A-D8485045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DF2-ED20-4787-9F70-1CE0B2C4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5897-8024-4164-8F1C-2F245F23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259DC-BE48-4B6B-BC22-FA8288E5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D993-B452-4C4F-A47D-260B205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7EF-AF92-44B2-BF2B-0958A76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9602-DF95-43E9-8181-41058311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7167-8712-4AD2-B746-E3D32B87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4A7EB-8896-4DF2-A2FE-0F61962B1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8264-79F2-4C5D-9B0C-395D87B0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37A7-4DDF-49F7-B6EE-9101C9A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8923-A299-43AD-8343-795AC6C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0E0D-7DB9-46D8-B89F-C08603A5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062BD-190A-47AE-A96D-7106F1C6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7C68-6DFB-4965-95E3-9DE23625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29D5-A94B-4668-806D-7D15A9ED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E4D4-2276-4E30-9959-C7988394A2A7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FD85-620D-46B1-9A5F-960C68C53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30EF-25C1-41B2-910B-4F03CC4F2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6192-0630-479B-AC94-D325939F3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4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194-6691-4FDD-9425-1516E3BD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Remember to…</a:t>
            </a:r>
            <a:endParaRPr lang="en-GB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A800B-7704-433D-A563-60E2253EF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8077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84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Are any decisions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332502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Are any decisions needed?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33539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are the inputs?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249059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are the inputs?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3038144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are the outputs?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30215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are the outputs?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428268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symbols do you need?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67531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symbols do you need?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 </a:t>
            </a:r>
            <a:r>
              <a:rPr lang="en-US" dirty="0">
                <a:solidFill>
                  <a:srgbClr val="7030A0"/>
                </a:solidFill>
              </a:rPr>
              <a:t>(Input)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 </a:t>
            </a:r>
            <a:r>
              <a:rPr lang="en-US" dirty="0">
                <a:solidFill>
                  <a:srgbClr val="0070C0"/>
                </a:solidFill>
              </a:rPr>
              <a:t>(Decision)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(Process)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46842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6">
            <a:extLst>
              <a:ext uri="{FF2B5EF4-FFF2-40B4-BE49-F238E27FC236}">
                <a16:creationId xmlns:a16="http://schemas.microsoft.com/office/drawing/2014/main" id="{CEF073DD-C2C1-4ACF-9E0A-1D106947B8BF}"/>
              </a:ext>
            </a:extLst>
          </p:cNvPr>
          <p:cNvSpPr/>
          <p:nvPr/>
        </p:nvSpPr>
        <p:spPr>
          <a:xfrm>
            <a:off x="421792" y="349228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12" name="Flowchart: Data 8">
            <a:extLst>
              <a:ext uri="{FF2B5EF4-FFF2-40B4-BE49-F238E27FC236}">
                <a16:creationId xmlns:a16="http://schemas.microsoft.com/office/drawing/2014/main" id="{3468D7A8-C47B-47A7-B699-D49952354B85}"/>
              </a:ext>
            </a:extLst>
          </p:cNvPr>
          <p:cNvSpPr/>
          <p:nvPr/>
        </p:nvSpPr>
        <p:spPr>
          <a:xfrm>
            <a:off x="421791" y="2427850"/>
            <a:ext cx="1519761" cy="78111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enters number</a:t>
            </a: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4FD25C08-0DDD-4A39-BA7C-341320A21AC4}"/>
              </a:ext>
            </a:extLst>
          </p:cNvPr>
          <p:cNvSpPr/>
          <p:nvPr/>
        </p:nvSpPr>
        <p:spPr>
          <a:xfrm>
            <a:off x="421792" y="1401190"/>
            <a:ext cx="1519761" cy="669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Ask the user to enter number</a:t>
            </a:r>
          </a:p>
        </p:txBody>
      </p:sp>
      <p:sp>
        <p:nvSpPr>
          <p:cNvPr id="16" name="Flowchart: Process 10">
            <a:extLst>
              <a:ext uri="{FF2B5EF4-FFF2-40B4-BE49-F238E27FC236}">
                <a16:creationId xmlns:a16="http://schemas.microsoft.com/office/drawing/2014/main" id="{AD941F89-11BE-4FA9-8CFA-5968250E2B8D}"/>
              </a:ext>
            </a:extLst>
          </p:cNvPr>
          <p:cNvSpPr/>
          <p:nvPr/>
        </p:nvSpPr>
        <p:spPr>
          <a:xfrm>
            <a:off x="399498" y="4959018"/>
            <a:ext cx="1566000" cy="6774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number input1 variable</a:t>
            </a:r>
          </a:p>
        </p:txBody>
      </p:sp>
      <p:sp>
        <p:nvSpPr>
          <p:cNvPr id="20" name="Flowchart: Process 14">
            <a:extLst>
              <a:ext uri="{FF2B5EF4-FFF2-40B4-BE49-F238E27FC236}">
                <a16:creationId xmlns:a16="http://schemas.microsoft.com/office/drawing/2014/main" id="{B215D3D3-80D1-461B-B390-E1172D80580C}"/>
              </a:ext>
            </a:extLst>
          </p:cNvPr>
          <p:cNvSpPr/>
          <p:nvPr/>
        </p:nvSpPr>
        <p:spPr>
          <a:xfrm>
            <a:off x="9025364" y="1375660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 together the numbers for input1 and input2</a:t>
            </a:r>
          </a:p>
        </p:txBody>
      </p:sp>
      <p:sp>
        <p:nvSpPr>
          <p:cNvPr id="21" name="Flowchart: Process 15">
            <a:extLst>
              <a:ext uri="{FF2B5EF4-FFF2-40B4-BE49-F238E27FC236}">
                <a16:creationId xmlns:a16="http://schemas.microsoft.com/office/drawing/2014/main" id="{790BCAA5-772A-4A98-92CA-AF36F9E95988}"/>
              </a:ext>
            </a:extLst>
          </p:cNvPr>
          <p:cNvSpPr/>
          <p:nvPr/>
        </p:nvSpPr>
        <p:spPr>
          <a:xfrm>
            <a:off x="9019191" y="2973566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the sum to a sum variable</a:t>
            </a:r>
          </a:p>
        </p:txBody>
      </p:sp>
      <p:sp>
        <p:nvSpPr>
          <p:cNvPr id="22" name="Flowchart: Data 16">
            <a:extLst>
              <a:ext uri="{FF2B5EF4-FFF2-40B4-BE49-F238E27FC236}">
                <a16:creationId xmlns:a16="http://schemas.microsoft.com/office/drawing/2014/main" id="{4ADAA550-644B-4D9C-A0F4-9FD517C26F6E}"/>
              </a:ext>
            </a:extLst>
          </p:cNvPr>
          <p:cNvSpPr/>
          <p:nvPr/>
        </p:nvSpPr>
        <p:spPr>
          <a:xfrm>
            <a:off x="8988251" y="4571472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the sum variable</a:t>
            </a:r>
          </a:p>
        </p:txBody>
      </p:sp>
      <p:sp>
        <p:nvSpPr>
          <p:cNvPr id="23" name="Flowchart: Terminator 17">
            <a:extLst>
              <a:ext uri="{FF2B5EF4-FFF2-40B4-BE49-F238E27FC236}">
                <a16:creationId xmlns:a16="http://schemas.microsoft.com/office/drawing/2014/main" id="{A2EDA449-0847-4CAC-8EF7-0C7BA218CE30}"/>
              </a:ext>
            </a:extLst>
          </p:cNvPr>
          <p:cNvSpPr/>
          <p:nvPr/>
        </p:nvSpPr>
        <p:spPr>
          <a:xfrm>
            <a:off x="9019191" y="6154503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B6C1F-31BD-4182-8801-43BCF57D0D4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181673" y="891095"/>
            <a:ext cx="0" cy="510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331983-F65B-4E83-A831-2574D7E293D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181672" y="2070512"/>
            <a:ext cx="1" cy="4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566C056-E899-4911-809E-507AB796CB01}"/>
              </a:ext>
            </a:extLst>
          </p:cNvPr>
          <p:cNvSpPr/>
          <p:nvPr/>
        </p:nvSpPr>
        <p:spPr>
          <a:xfrm>
            <a:off x="224993" y="3641672"/>
            <a:ext cx="1915010" cy="844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Number?</a:t>
            </a:r>
            <a:endParaRPr lang="en-GB" sz="1600" dirty="0"/>
          </a:p>
        </p:txBody>
      </p:sp>
      <p:sp>
        <p:nvSpPr>
          <p:cNvPr id="56" name="Flowchart: Data 16">
            <a:extLst>
              <a:ext uri="{FF2B5EF4-FFF2-40B4-BE49-F238E27FC236}">
                <a16:creationId xmlns:a16="http://schemas.microsoft.com/office/drawing/2014/main" id="{20876871-8B9D-4BAA-87D8-4CB90ADE0DC2}"/>
              </a:ext>
            </a:extLst>
          </p:cNvPr>
          <p:cNvSpPr/>
          <p:nvPr/>
        </p:nvSpPr>
        <p:spPr>
          <a:xfrm>
            <a:off x="2383636" y="2093411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Invalid Entry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44B793-5703-4561-AFDE-0E73A724612E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>
            <a:off x="1181672" y="3208964"/>
            <a:ext cx="826" cy="432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0">
            <a:extLst>
              <a:ext uri="{FF2B5EF4-FFF2-40B4-BE49-F238E27FC236}">
                <a16:creationId xmlns:a16="http://schemas.microsoft.com/office/drawing/2014/main" id="{104CA5DA-18A3-4C85-9802-FF432F0403EE}"/>
              </a:ext>
            </a:extLst>
          </p:cNvPr>
          <p:cNvCxnSpPr>
            <a:cxnSpLocks/>
            <a:stCxn id="54" idx="3"/>
            <a:endCxn id="56" idx="4"/>
          </p:cNvCxnSpPr>
          <p:nvPr/>
        </p:nvCxnSpPr>
        <p:spPr>
          <a:xfrm flipV="1">
            <a:off x="2140003" y="3223712"/>
            <a:ext cx="1027252" cy="8400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D6E62B89-C47B-4511-AD1F-8E7383DE3C0C}"/>
              </a:ext>
            </a:extLst>
          </p:cNvPr>
          <p:cNvCxnSpPr>
            <a:cxnSpLocks/>
            <a:stCxn id="56" idx="1"/>
            <a:endCxn id="14" idx="3"/>
          </p:cNvCxnSpPr>
          <p:nvPr/>
        </p:nvCxnSpPr>
        <p:spPr>
          <a:xfrm rot="16200000" flipV="1">
            <a:off x="2375624" y="1301780"/>
            <a:ext cx="357560" cy="12257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9D4EFF-4B84-4290-A737-136B28331AAD}"/>
              </a:ext>
            </a:extLst>
          </p:cNvPr>
          <p:cNvSpPr txBox="1"/>
          <p:nvPr/>
        </p:nvSpPr>
        <p:spPr>
          <a:xfrm>
            <a:off x="2155849" y="37000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192EA451-8363-4CE0-A366-B33268977A29}"/>
              </a:ext>
            </a:extLst>
          </p:cNvPr>
          <p:cNvSpPr/>
          <p:nvPr/>
        </p:nvSpPr>
        <p:spPr>
          <a:xfrm>
            <a:off x="829753" y="6021539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8284978A-3633-4D30-BE6F-8EFB8B97D2E2}"/>
              </a:ext>
            </a:extLst>
          </p:cNvPr>
          <p:cNvSpPr/>
          <p:nvPr/>
        </p:nvSpPr>
        <p:spPr>
          <a:xfrm>
            <a:off x="5129762" y="163058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24792A-57BA-4DC4-8471-E57FEBE174CA}"/>
              </a:ext>
            </a:extLst>
          </p:cNvPr>
          <p:cNvSpPr txBox="1"/>
          <p:nvPr/>
        </p:nvSpPr>
        <p:spPr>
          <a:xfrm>
            <a:off x="526428" y="45377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11A011-FC78-4207-A181-EF236F70ACFB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1182498" y="4485792"/>
            <a:ext cx="0" cy="47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16F06F-4354-43FD-9590-336BE029AFA9}"/>
              </a:ext>
            </a:extLst>
          </p:cNvPr>
          <p:cNvCxnSpPr>
            <a:cxnSpLocks/>
            <a:stCxn id="16" idx="2"/>
            <a:endCxn id="69" idx="0"/>
          </p:cNvCxnSpPr>
          <p:nvPr/>
        </p:nvCxnSpPr>
        <p:spPr>
          <a:xfrm flipH="1">
            <a:off x="1181671" y="5636491"/>
            <a:ext cx="827" cy="385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Data 8">
            <a:extLst>
              <a:ext uri="{FF2B5EF4-FFF2-40B4-BE49-F238E27FC236}">
                <a16:creationId xmlns:a16="http://schemas.microsoft.com/office/drawing/2014/main" id="{59777FDD-36C3-48D6-BB85-2AF19DCE981D}"/>
              </a:ext>
            </a:extLst>
          </p:cNvPr>
          <p:cNvSpPr/>
          <p:nvPr/>
        </p:nvSpPr>
        <p:spPr>
          <a:xfrm>
            <a:off x="4733872" y="2402320"/>
            <a:ext cx="1519761" cy="78111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enters number</a:t>
            </a:r>
          </a:p>
        </p:txBody>
      </p:sp>
      <p:sp>
        <p:nvSpPr>
          <p:cNvPr id="104" name="Flowchart: Process 9">
            <a:extLst>
              <a:ext uri="{FF2B5EF4-FFF2-40B4-BE49-F238E27FC236}">
                <a16:creationId xmlns:a16="http://schemas.microsoft.com/office/drawing/2014/main" id="{31B14C19-FE79-411C-B0F4-33BE24CCDBAB}"/>
              </a:ext>
            </a:extLst>
          </p:cNvPr>
          <p:cNvSpPr/>
          <p:nvPr/>
        </p:nvSpPr>
        <p:spPr>
          <a:xfrm>
            <a:off x="4733873" y="1375660"/>
            <a:ext cx="1519761" cy="669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Ask the user to enter number</a:t>
            </a:r>
          </a:p>
        </p:txBody>
      </p:sp>
      <p:sp>
        <p:nvSpPr>
          <p:cNvPr id="105" name="Flowchart: Process 10">
            <a:extLst>
              <a:ext uri="{FF2B5EF4-FFF2-40B4-BE49-F238E27FC236}">
                <a16:creationId xmlns:a16="http://schemas.microsoft.com/office/drawing/2014/main" id="{1BEC54D6-8D0B-49C5-8257-E563B4D2E071}"/>
              </a:ext>
            </a:extLst>
          </p:cNvPr>
          <p:cNvSpPr/>
          <p:nvPr/>
        </p:nvSpPr>
        <p:spPr>
          <a:xfrm>
            <a:off x="4711579" y="4933488"/>
            <a:ext cx="1566000" cy="6774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number input2 variable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2A7C0F-B33A-4A02-B35E-6F47F21D3837}"/>
              </a:ext>
            </a:extLst>
          </p:cNvPr>
          <p:cNvCxnSpPr>
            <a:cxnSpLocks/>
            <a:stCxn id="71" idx="4"/>
            <a:endCxn id="104" idx="0"/>
          </p:cNvCxnSpPr>
          <p:nvPr/>
        </p:nvCxnSpPr>
        <p:spPr>
          <a:xfrm>
            <a:off x="5481680" y="866893"/>
            <a:ext cx="12074" cy="508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67CBAED-C042-4B1C-A5C9-291846641D5A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5493753" y="2044982"/>
            <a:ext cx="1" cy="4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D29D0641-EAD5-413A-A6D9-C8312A10A33B}"/>
              </a:ext>
            </a:extLst>
          </p:cNvPr>
          <p:cNvSpPr/>
          <p:nvPr/>
        </p:nvSpPr>
        <p:spPr>
          <a:xfrm>
            <a:off x="4537074" y="3616142"/>
            <a:ext cx="1915010" cy="844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Number?</a:t>
            </a:r>
            <a:endParaRPr lang="en-GB" sz="1600" dirty="0"/>
          </a:p>
        </p:txBody>
      </p:sp>
      <p:sp>
        <p:nvSpPr>
          <p:cNvPr id="109" name="Flowchart: Data 16">
            <a:extLst>
              <a:ext uri="{FF2B5EF4-FFF2-40B4-BE49-F238E27FC236}">
                <a16:creationId xmlns:a16="http://schemas.microsoft.com/office/drawing/2014/main" id="{41AAE050-7307-4DA6-BC69-F7D4234CAE41}"/>
              </a:ext>
            </a:extLst>
          </p:cNvPr>
          <p:cNvSpPr/>
          <p:nvPr/>
        </p:nvSpPr>
        <p:spPr>
          <a:xfrm>
            <a:off x="6695717" y="2067881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Invalid Entry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DF3F0C-908A-4FE6-A92E-B77A8A30FA17}"/>
              </a:ext>
            </a:extLst>
          </p:cNvPr>
          <p:cNvCxnSpPr>
            <a:cxnSpLocks/>
            <a:stCxn id="103" idx="2"/>
            <a:endCxn id="108" idx="0"/>
          </p:cNvCxnSpPr>
          <p:nvPr/>
        </p:nvCxnSpPr>
        <p:spPr>
          <a:xfrm>
            <a:off x="5493753" y="3183434"/>
            <a:ext cx="826" cy="432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30">
            <a:extLst>
              <a:ext uri="{FF2B5EF4-FFF2-40B4-BE49-F238E27FC236}">
                <a16:creationId xmlns:a16="http://schemas.microsoft.com/office/drawing/2014/main" id="{D354F844-08B9-4A5E-AB35-D7F8C64F3EF3}"/>
              </a:ext>
            </a:extLst>
          </p:cNvPr>
          <p:cNvCxnSpPr>
            <a:cxnSpLocks/>
            <a:stCxn id="108" idx="3"/>
            <a:endCxn id="109" idx="4"/>
          </p:cNvCxnSpPr>
          <p:nvPr/>
        </p:nvCxnSpPr>
        <p:spPr>
          <a:xfrm flipV="1">
            <a:off x="6452084" y="3198182"/>
            <a:ext cx="1027252" cy="8400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30">
            <a:extLst>
              <a:ext uri="{FF2B5EF4-FFF2-40B4-BE49-F238E27FC236}">
                <a16:creationId xmlns:a16="http://schemas.microsoft.com/office/drawing/2014/main" id="{861745CC-0B5C-4010-BAC4-1C39895E87A7}"/>
              </a:ext>
            </a:extLst>
          </p:cNvPr>
          <p:cNvCxnSpPr>
            <a:cxnSpLocks/>
            <a:stCxn id="109" idx="1"/>
            <a:endCxn id="104" idx="3"/>
          </p:cNvCxnSpPr>
          <p:nvPr/>
        </p:nvCxnSpPr>
        <p:spPr>
          <a:xfrm rot="16200000" flipV="1">
            <a:off x="6687705" y="1276250"/>
            <a:ext cx="357560" cy="12257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AE7E56E-E1CC-48C1-9CCE-478B0CB1330F}"/>
              </a:ext>
            </a:extLst>
          </p:cNvPr>
          <p:cNvSpPr txBox="1"/>
          <p:nvPr/>
        </p:nvSpPr>
        <p:spPr>
          <a:xfrm>
            <a:off x="6467930" y="36744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60109010-9872-4FB3-B4A0-8E4242FEAC48}"/>
              </a:ext>
            </a:extLst>
          </p:cNvPr>
          <p:cNvSpPr/>
          <p:nvPr/>
        </p:nvSpPr>
        <p:spPr>
          <a:xfrm>
            <a:off x="5141834" y="5996009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DE4DF3-03FA-4088-96D2-67E3F0704DE7}"/>
              </a:ext>
            </a:extLst>
          </p:cNvPr>
          <p:cNvSpPr txBox="1"/>
          <p:nvPr/>
        </p:nvSpPr>
        <p:spPr>
          <a:xfrm>
            <a:off x="4838509" y="451220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4C0765-63EC-43E9-8ADD-76C274106AD0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>
            <a:off x="5494579" y="4460262"/>
            <a:ext cx="0" cy="47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394A0C-6DCB-4A63-B720-87FF380799D4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493752" y="5610961"/>
            <a:ext cx="827" cy="385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2F8FC454-6245-4CD2-8943-EA5911D44794}"/>
              </a:ext>
            </a:extLst>
          </p:cNvPr>
          <p:cNvSpPr/>
          <p:nvPr/>
        </p:nvSpPr>
        <p:spPr>
          <a:xfrm>
            <a:off x="9449005" y="209938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FADBF1-31B9-4D84-BB5A-465FEB78CB4F}"/>
              </a:ext>
            </a:extLst>
          </p:cNvPr>
          <p:cNvCxnSpPr>
            <a:cxnSpLocks/>
            <a:stCxn id="122" idx="4"/>
            <a:endCxn id="20" idx="0"/>
          </p:cNvCxnSpPr>
          <p:nvPr/>
        </p:nvCxnSpPr>
        <p:spPr>
          <a:xfrm>
            <a:off x="9800923" y="913773"/>
            <a:ext cx="7441" cy="461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D22430-F62E-48FF-A1F3-0D321A11734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802191" y="2505961"/>
            <a:ext cx="6173" cy="467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DE01E96-7BBF-41FF-BBC1-7502114B124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802191" y="4103867"/>
            <a:ext cx="6173" cy="548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EFFB57-387A-424A-85B7-0A9E74E9837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9771870" y="5701773"/>
            <a:ext cx="7202" cy="452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54" grpId="0" animBg="1"/>
      <p:bldP spid="56" grpId="0" animBg="1"/>
      <p:bldP spid="68" grpId="0"/>
      <p:bldP spid="69" grpId="0" animBg="1"/>
      <p:bldP spid="71" grpId="0" animBg="1"/>
      <p:bldP spid="90" grpId="0"/>
      <p:bldP spid="103" grpId="0" animBg="1"/>
      <p:bldP spid="104" grpId="0" animBg="1"/>
      <p:bldP spid="105" grpId="0" animBg="1"/>
      <p:bldP spid="108" grpId="0" animBg="1"/>
      <p:bldP spid="109" grpId="0" animBg="1"/>
      <p:bldP spid="113" grpId="0"/>
      <p:bldP spid="114" grpId="0" animBg="1"/>
      <p:bldP spid="115" grpId="0"/>
      <p:bldP spid="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6">
            <a:extLst>
              <a:ext uri="{FF2B5EF4-FFF2-40B4-BE49-F238E27FC236}">
                <a16:creationId xmlns:a16="http://schemas.microsoft.com/office/drawing/2014/main" id="{CEF073DD-C2C1-4ACF-9E0A-1D106947B8BF}"/>
              </a:ext>
            </a:extLst>
          </p:cNvPr>
          <p:cNvSpPr/>
          <p:nvPr/>
        </p:nvSpPr>
        <p:spPr>
          <a:xfrm>
            <a:off x="407448" y="742452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12" name="Flowchart: Data 8">
            <a:extLst>
              <a:ext uri="{FF2B5EF4-FFF2-40B4-BE49-F238E27FC236}">
                <a16:creationId xmlns:a16="http://schemas.microsoft.com/office/drawing/2014/main" id="{3468D7A8-C47B-47A7-B699-D49952354B85}"/>
              </a:ext>
            </a:extLst>
          </p:cNvPr>
          <p:cNvSpPr/>
          <p:nvPr/>
        </p:nvSpPr>
        <p:spPr>
          <a:xfrm>
            <a:off x="407447" y="2619604"/>
            <a:ext cx="1519761" cy="78111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enters number</a:t>
            </a: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4FD25C08-0DDD-4A39-BA7C-341320A21AC4}"/>
              </a:ext>
            </a:extLst>
          </p:cNvPr>
          <p:cNvSpPr/>
          <p:nvPr/>
        </p:nvSpPr>
        <p:spPr>
          <a:xfrm>
            <a:off x="407448" y="1592944"/>
            <a:ext cx="1519761" cy="669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Ask the user to enter number</a:t>
            </a:r>
          </a:p>
        </p:txBody>
      </p:sp>
      <p:sp>
        <p:nvSpPr>
          <p:cNvPr id="16" name="Flowchart: Process 10">
            <a:extLst>
              <a:ext uri="{FF2B5EF4-FFF2-40B4-BE49-F238E27FC236}">
                <a16:creationId xmlns:a16="http://schemas.microsoft.com/office/drawing/2014/main" id="{AD941F89-11BE-4FA9-8CFA-5968250E2B8D}"/>
              </a:ext>
            </a:extLst>
          </p:cNvPr>
          <p:cNvSpPr/>
          <p:nvPr/>
        </p:nvSpPr>
        <p:spPr>
          <a:xfrm>
            <a:off x="385154" y="5150772"/>
            <a:ext cx="1566000" cy="6774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to variable</a:t>
            </a:r>
          </a:p>
        </p:txBody>
      </p:sp>
      <p:sp>
        <p:nvSpPr>
          <p:cNvPr id="20" name="Flowchart: Process 14">
            <a:extLst>
              <a:ext uri="{FF2B5EF4-FFF2-40B4-BE49-F238E27FC236}">
                <a16:creationId xmlns:a16="http://schemas.microsoft.com/office/drawing/2014/main" id="{B215D3D3-80D1-461B-B390-E1172D80580C}"/>
              </a:ext>
            </a:extLst>
          </p:cNvPr>
          <p:cNvSpPr/>
          <p:nvPr/>
        </p:nvSpPr>
        <p:spPr>
          <a:xfrm>
            <a:off x="9025364" y="1375660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 together the numbers for input1 and input2</a:t>
            </a:r>
          </a:p>
        </p:txBody>
      </p:sp>
      <p:sp>
        <p:nvSpPr>
          <p:cNvPr id="21" name="Flowchart: Process 15">
            <a:extLst>
              <a:ext uri="{FF2B5EF4-FFF2-40B4-BE49-F238E27FC236}">
                <a16:creationId xmlns:a16="http://schemas.microsoft.com/office/drawing/2014/main" id="{790BCAA5-772A-4A98-92CA-AF36F9E95988}"/>
              </a:ext>
            </a:extLst>
          </p:cNvPr>
          <p:cNvSpPr/>
          <p:nvPr/>
        </p:nvSpPr>
        <p:spPr>
          <a:xfrm>
            <a:off x="9019191" y="2973566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the sum to a sum variable</a:t>
            </a:r>
          </a:p>
        </p:txBody>
      </p:sp>
      <p:sp>
        <p:nvSpPr>
          <p:cNvPr id="22" name="Flowchart: Data 16">
            <a:extLst>
              <a:ext uri="{FF2B5EF4-FFF2-40B4-BE49-F238E27FC236}">
                <a16:creationId xmlns:a16="http://schemas.microsoft.com/office/drawing/2014/main" id="{4ADAA550-644B-4D9C-A0F4-9FD517C26F6E}"/>
              </a:ext>
            </a:extLst>
          </p:cNvPr>
          <p:cNvSpPr/>
          <p:nvPr/>
        </p:nvSpPr>
        <p:spPr>
          <a:xfrm>
            <a:off x="8988251" y="4571472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the sum variable</a:t>
            </a:r>
          </a:p>
        </p:txBody>
      </p:sp>
      <p:sp>
        <p:nvSpPr>
          <p:cNvPr id="23" name="Flowchart: Terminator 17">
            <a:extLst>
              <a:ext uri="{FF2B5EF4-FFF2-40B4-BE49-F238E27FC236}">
                <a16:creationId xmlns:a16="http://schemas.microsoft.com/office/drawing/2014/main" id="{A2EDA449-0847-4CAC-8EF7-0C7BA218CE30}"/>
              </a:ext>
            </a:extLst>
          </p:cNvPr>
          <p:cNvSpPr/>
          <p:nvPr/>
        </p:nvSpPr>
        <p:spPr>
          <a:xfrm>
            <a:off x="9019191" y="6154503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B6C1F-31BD-4182-8801-43BCF57D0D4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167329" y="1284319"/>
            <a:ext cx="0" cy="30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331983-F65B-4E83-A831-2574D7E293D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167328" y="2262266"/>
            <a:ext cx="1" cy="4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566C056-E899-4911-809E-507AB796CB01}"/>
              </a:ext>
            </a:extLst>
          </p:cNvPr>
          <p:cNvSpPr/>
          <p:nvPr/>
        </p:nvSpPr>
        <p:spPr>
          <a:xfrm>
            <a:off x="210649" y="3833426"/>
            <a:ext cx="1915010" cy="844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Number?</a:t>
            </a:r>
            <a:endParaRPr lang="en-GB" sz="1600" dirty="0"/>
          </a:p>
        </p:txBody>
      </p:sp>
      <p:sp>
        <p:nvSpPr>
          <p:cNvPr id="56" name="Flowchart: Data 16">
            <a:extLst>
              <a:ext uri="{FF2B5EF4-FFF2-40B4-BE49-F238E27FC236}">
                <a16:creationId xmlns:a16="http://schemas.microsoft.com/office/drawing/2014/main" id="{20876871-8B9D-4BAA-87D8-4CB90ADE0DC2}"/>
              </a:ext>
            </a:extLst>
          </p:cNvPr>
          <p:cNvSpPr/>
          <p:nvPr/>
        </p:nvSpPr>
        <p:spPr>
          <a:xfrm>
            <a:off x="2369292" y="2285165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Invalid Entry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44B793-5703-4561-AFDE-0E73A724612E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>
            <a:off x="1167328" y="3400718"/>
            <a:ext cx="826" cy="432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0">
            <a:extLst>
              <a:ext uri="{FF2B5EF4-FFF2-40B4-BE49-F238E27FC236}">
                <a16:creationId xmlns:a16="http://schemas.microsoft.com/office/drawing/2014/main" id="{104CA5DA-18A3-4C85-9802-FF432F0403EE}"/>
              </a:ext>
            </a:extLst>
          </p:cNvPr>
          <p:cNvCxnSpPr>
            <a:cxnSpLocks/>
            <a:stCxn id="54" idx="3"/>
            <a:endCxn id="56" idx="4"/>
          </p:cNvCxnSpPr>
          <p:nvPr/>
        </p:nvCxnSpPr>
        <p:spPr>
          <a:xfrm flipV="1">
            <a:off x="2125659" y="3415466"/>
            <a:ext cx="1027252" cy="8400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>
            <a:extLst>
              <a:ext uri="{FF2B5EF4-FFF2-40B4-BE49-F238E27FC236}">
                <a16:creationId xmlns:a16="http://schemas.microsoft.com/office/drawing/2014/main" id="{D6E62B89-C47B-4511-AD1F-8E7383DE3C0C}"/>
              </a:ext>
            </a:extLst>
          </p:cNvPr>
          <p:cNvCxnSpPr>
            <a:cxnSpLocks/>
            <a:stCxn id="56" idx="1"/>
            <a:endCxn id="14" idx="3"/>
          </p:cNvCxnSpPr>
          <p:nvPr/>
        </p:nvCxnSpPr>
        <p:spPr>
          <a:xfrm rot="16200000" flipV="1">
            <a:off x="2361280" y="1493534"/>
            <a:ext cx="357560" cy="12257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9D4EFF-4B84-4290-A737-136B28331AAD}"/>
              </a:ext>
            </a:extLst>
          </p:cNvPr>
          <p:cNvSpPr txBox="1"/>
          <p:nvPr/>
        </p:nvSpPr>
        <p:spPr>
          <a:xfrm>
            <a:off x="2141505" y="38917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24792A-57BA-4DC4-8471-E57FEBE174CA}"/>
              </a:ext>
            </a:extLst>
          </p:cNvPr>
          <p:cNvSpPr txBox="1"/>
          <p:nvPr/>
        </p:nvSpPr>
        <p:spPr>
          <a:xfrm>
            <a:off x="512084" y="47294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11A011-FC78-4207-A181-EF236F70ACFB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1168154" y="4677546"/>
            <a:ext cx="0" cy="47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16F06F-4354-43FD-9590-336BE029AFA9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 flipH="1">
            <a:off x="1167327" y="5828245"/>
            <a:ext cx="827" cy="344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2A7C0F-B33A-4A02-B35E-6F47F21D3837}"/>
              </a:ext>
            </a:extLst>
          </p:cNvPr>
          <p:cNvCxnSpPr>
            <a:cxnSpLocks/>
            <a:stCxn id="47" idx="2"/>
            <a:endCxn id="4" idx="0"/>
          </p:cNvCxnSpPr>
          <p:nvPr/>
        </p:nvCxnSpPr>
        <p:spPr>
          <a:xfrm flipH="1">
            <a:off x="7135146" y="832788"/>
            <a:ext cx="1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60109010-9872-4FB3-B4A0-8E4242FEAC48}"/>
              </a:ext>
            </a:extLst>
          </p:cNvPr>
          <p:cNvSpPr/>
          <p:nvPr/>
        </p:nvSpPr>
        <p:spPr>
          <a:xfrm>
            <a:off x="6795301" y="5996009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394A0C-6DCB-4A63-B720-87FF380799D4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>
            <a:off x="7135146" y="5092947"/>
            <a:ext cx="12073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2F8FC454-6245-4CD2-8943-EA5911D44794}"/>
              </a:ext>
            </a:extLst>
          </p:cNvPr>
          <p:cNvSpPr/>
          <p:nvPr/>
        </p:nvSpPr>
        <p:spPr>
          <a:xfrm>
            <a:off x="9449005" y="209938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FADBF1-31B9-4D84-BB5A-465FEB78CB4F}"/>
              </a:ext>
            </a:extLst>
          </p:cNvPr>
          <p:cNvCxnSpPr>
            <a:cxnSpLocks/>
            <a:stCxn id="122" idx="4"/>
            <a:endCxn id="20" idx="0"/>
          </p:cNvCxnSpPr>
          <p:nvPr/>
        </p:nvCxnSpPr>
        <p:spPr>
          <a:xfrm>
            <a:off x="9800923" y="913773"/>
            <a:ext cx="7441" cy="461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D22430-F62E-48FF-A1F3-0D321A11734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802191" y="2505961"/>
            <a:ext cx="6173" cy="467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DE01E96-7BBF-41FF-BBC1-7502114B124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802191" y="4103867"/>
            <a:ext cx="6173" cy="548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EFFB57-387A-424A-85B7-0A9E74E9837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9771870" y="5701773"/>
            <a:ext cx="7202" cy="452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17">
            <a:extLst>
              <a:ext uri="{FF2B5EF4-FFF2-40B4-BE49-F238E27FC236}">
                <a16:creationId xmlns:a16="http://schemas.microsoft.com/office/drawing/2014/main" id="{248A8FE6-E069-4040-95FE-7D97F1AF9136}"/>
              </a:ext>
            </a:extLst>
          </p:cNvPr>
          <p:cNvSpPr/>
          <p:nvPr/>
        </p:nvSpPr>
        <p:spPr>
          <a:xfrm>
            <a:off x="407446" y="6172756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851014B-B742-44FC-8E80-61B4D3E77AC5}"/>
              </a:ext>
            </a:extLst>
          </p:cNvPr>
          <p:cNvSpPr/>
          <p:nvPr/>
        </p:nvSpPr>
        <p:spPr>
          <a:xfrm>
            <a:off x="6261740" y="1735850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Number (input1)</a:t>
            </a:r>
            <a:endParaRPr lang="en-GB" dirty="0"/>
          </a:p>
        </p:txBody>
      </p:sp>
      <p:sp>
        <p:nvSpPr>
          <p:cNvPr id="47" name="Flowchart: Terminator 6">
            <a:extLst>
              <a:ext uri="{FF2B5EF4-FFF2-40B4-BE49-F238E27FC236}">
                <a16:creationId xmlns:a16="http://schemas.microsoft.com/office/drawing/2014/main" id="{A0616FEC-83BB-48C7-B2E7-4C870ED6B015}"/>
              </a:ext>
            </a:extLst>
          </p:cNvPr>
          <p:cNvSpPr/>
          <p:nvPr/>
        </p:nvSpPr>
        <p:spPr>
          <a:xfrm>
            <a:off x="6375266" y="290921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46D58541-2104-47F0-BEFF-35E25E1FAF34}"/>
              </a:ext>
            </a:extLst>
          </p:cNvPr>
          <p:cNvSpPr/>
          <p:nvPr/>
        </p:nvSpPr>
        <p:spPr>
          <a:xfrm>
            <a:off x="6261740" y="3922584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Number</a:t>
            </a:r>
          </a:p>
          <a:p>
            <a:pPr algn="ctr"/>
            <a:r>
              <a:rPr lang="en-US" dirty="0"/>
              <a:t>(input2)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77A0A4-4C37-446D-ABF8-BB661F1D0E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135146" y="2906213"/>
            <a:ext cx="0" cy="1016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C4CE4E-DEFE-4B5E-B2A7-9716AC3B26B5}"/>
              </a:ext>
            </a:extLst>
          </p:cNvPr>
          <p:cNvSpPr txBox="1"/>
          <p:nvPr/>
        </p:nvSpPr>
        <p:spPr>
          <a:xfrm>
            <a:off x="385153" y="101600"/>
            <a:ext cx="35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Get Number Pre-defined Process</a:t>
            </a:r>
            <a:endParaRPr lang="en-GB" b="1" u="sn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D20729-7FE4-4F09-8CCE-3E36D8D6B319}"/>
              </a:ext>
            </a:extLst>
          </p:cNvPr>
          <p:cNvSpPr/>
          <p:nvPr/>
        </p:nvSpPr>
        <p:spPr>
          <a:xfrm>
            <a:off x="4419600" y="2619604"/>
            <a:ext cx="1489842" cy="130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51CB4-2904-4003-B8E7-6F3798938894}"/>
              </a:ext>
            </a:extLst>
          </p:cNvPr>
          <p:cNvSpPr txBox="1"/>
          <p:nvPr/>
        </p:nvSpPr>
        <p:spPr>
          <a:xfrm>
            <a:off x="4322999" y="4083162"/>
            <a:ext cx="14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becomes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7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3DB6B55B-F940-4764-910F-503CF6282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016" b="3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8B1C5-437C-4C2C-82B5-303382CB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Algorithmic Design</a:t>
            </a:r>
            <a:endParaRPr lang="en-GB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F20D9-A765-48B1-8CD5-6C54D4F2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Week 6 Hybrid Session 1</a:t>
            </a:r>
            <a:endParaRPr lang="en-GB" sz="20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9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6">
            <a:extLst>
              <a:ext uri="{FF2B5EF4-FFF2-40B4-BE49-F238E27FC236}">
                <a16:creationId xmlns:a16="http://schemas.microsoft.com/office/drawing/2014/main" id="{CEF073DD-C2C1-4ACF-9E0A-1D106947B8BF}"/>
              </a:ext>
            </a:extLst>
          </p:cNvPr>
          <p:cNvSpPr/>
          <p:nvPr/>
        </p:nvSpPr>
        <p:spPr>
          <a:xfrm>
            <a:off x="1435674" y="575108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22" name="Flowchart: Data 16">
            <a:extLst>
              <a:ext uri="{FF2B5EF4-FFF2-40B4-BE49-F238E27FC236}">
                <a16:creationId xmlns:a16="http://schemas.microsoft.com/office/drawing/2014/main" id="{4ADAA550-644B-4D9C-A0F4-9FD517C26F6E}"/>
              </a:ext>
            </a:extLst>
          </p:cNvPr>
          <p:cNvSpPr/>
          <p:nvPr/>
        </p:nvSpPr>
        <p:spPr>
          <a:xfrm>
            <a:off x="8988251" y="4571472"/>
            <a:ext cx="1567237" cy="1130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Print the sum variable</a:t>
            </a:r>
          </a:p>
        </p:txBody>
      </p:sp>
      <p:sp>
        <p:nvSpPr>
          <p:cNvPr id="23" name="Flowchart: Terminator 17">
            <a:extLst>
              <a:ext uri="{FF2B5EF4-FFF2-40B4-BE49-F238E27FC236}">
                <a16:creationId xmlns:a16="http://schemas.microsoft.com/office/drawing/2014/main" id="{A2EDA449-0847-4CAC-8EF7-0C7BA218CE30}"/>
              </a:ext>
            </a:extLst>
          </p:cNvPr>
          <p:cNvSpPr/>
          <p:nvPr/>
        </p:nvSpPr>
        <p:spPr>
          <a:xfrm>
            <a:off x="9019191" y="6154503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16F06F-4354-43FD-9590-336BE029AFA9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2195553" y="5092947"/>
            <a:ext cx="0" cy="912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2A7C0F-B33A-4A02-B35E-6F47F21D3837}"/>
              </a:ext>
            </a:extLst>
          </p:cNvPr>
          <p:cNvCxnSpPr>
            <a:cxnSpLocks/>
            <a:stCxn id="47" idx="2"/>
            <a:endCxn id="4" idx="0"/>
          </p:cNvCxnSpPr>
          <p:nvPr/>
        </p:nvCxnSpPr>
        <p:spPr>
          <a:xfrm flipH="1">
            <a:off x="7135146" y="832788"/>
            <a:ext cx="1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60109010-9872-4FB3-B4A0-8E4242FEAC48}"/>
              </a:ext>
            </a:extLst>
          </p:cNvPr>
          <p:cNvSpPr/>
          <p:nvPr/>
        </p:nvSpPr>
        <p:spPr>
          <a:xfrm>
            <a:off x="6795301" y="5996009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394A0C-6DCB-4A63-B720-87FF380799D4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>
            <a:off x="7135146" y="5092947"/>
            <a:ext cx="12073" cy="90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2F8FC454-6245-4CD2-8943-EA5911D44794}"/>
              </a:ext>
            </a:extLst>
          </p:cNvPr>
          <p:cNvSpPr/>
          <p:nvPr/>
        </p:nvSpPr>
        <p:spPr>
          <a:xfrm>
            <a:off x="9449005" y="209938"/>
            <a:ext cx="703835" cy="7038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FADBF1-31B9-4D84-BB5A-465FEB78CB4F}"/>
              </a:ext>
            </a:extLst>
          </p:cNvPr>
          <p:cNvCxnSpPr>
            <a:cxnSpLocks/>
            <a:stCxn id="122" idx="4"/>
            <a:endCxn id="5" idx="0"/>
          </p:cNvCxnSpPr>
          <p:nvPr/>
        </p:nvCxnSpPr>
        <p:spPr>
          <a:xfrm flipH="1">
            <a:off x="9800922" y="913773"/>
            <a:ext cx="1" cy="943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D22430-F62E-48FF-A1F3-0D321A11734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195552" y="3230619"/>
            <a:ext cx="1" cy="7320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DE01E96-7BBF-41FF-BBC1-7502114B1245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 flipH="1">
            <a:off x="9771870" y="3027784"/>
            <a:ext cx="29052" cy="1543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EFFB57-387A-424A-85B7-0A9E74E9837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9771870" y="5701773"/>
            <a:ext cx="7202" cy="452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17">
            <a:extLst>
              <a:ext uri="{FF2B5EF4-FFF2-40B4-BE49-F238E27FC236}">
                <a16:creationId xmlns:a16="http://schemas.microsoft.com/office/drawing/2014/main" id="{248A8FE6-E069-4040-95FE-7D97F1AF9136}"/>
              </a:ext>
            </a:extLst>
          </p:cNvPr>
          <p:cNvSpPr/>
          <p:nvPr/>
        </p:nvSpPr>
        <p:spPr>
          <a:xfrm>
            <a:off x="1435672" y="6005412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Stop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851014B-B742-44FC-8E80-61B4D3E77AC5}"/>
              </a:ext>
            </a:extLst>
          </p:cNvPr>
          <p:cNvSpPr/>
          <p:nvPr/>
        </p:nvSpPr>
        <p:spPr>
          <a:xfrm>
            <a:off x="6261740" y="1735850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Number (input1)</a:t>
            </a:r>
            <a:endParaRPr lang="en-GB" dirty="0"/>
          </a:p>
        </p:txBody>
      </p:sp>
      <p:sp>
        <p:nvSpPr>
          <p:cNvPr id="47" name="Flowchart: Terminator 6">
            <a:extLst>
              <a:ext uri="{FF2B5EF4-FFF2-40B4-BE49-F238E27FC236}">
                <a16:creationId xmlns:a16="http://schemas.microsoft.com/office/drawing/2014/main" id="{A0616FEC-83BB-48C7-B2E7-4C870ED6B015}"/>
              </a:ext>
            </a:extLst>
          </p:cNvPr>
          <p:cNvSpPr/>
          <p:nvPr/>
        </p:nvSpPr>
        <p:spPr>
          <a:xfrm>
            <a:off x="6375266" y="290921"/>
            <a:ext cx="1519761" cy="5418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46D58541-2104-47F0-BEFF-35E25E1FAF34}"/>
              </a:ext>
            </a:extLst>
          </p:cNvPr>
          <p:cNvSpPr/>
          <p:nvPr/>
        </p:nvSpPr>
        <p:spPr>
          <a:xfrm>
            <a:off x="6261740" y="3922584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Number</a:t>
            </a:r>
          </a:p>
          <a:p>
            <a:pPr algn="ctr"/>
            <a:r>
              <a:rPr lang="en-US" dirty="0"/>
              <a:t>(input2)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77A0A4-4C37-446D-ABF8-BB661F1D0E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135146" y="2906213"/>
            <a:ext cx="0" cy="1016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C4CE4E-DEFE-4B5E-B2A7-9716AC3B26B5}"/>
              </a:ext>
            </a:extLst>
          </p:cNvPr>
          <p:cNvSpPr txBox="1"/>
          <p:nvPr/>
        </p:nvSpPr>
        <p:spPr>
          <a:xfrm>
            <a:off x="385153" y="101600"/>
            <a:ext cx="35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Calculate Sum Pre-defined Process</a:t>
            </a:r>
            <a:endParaRPr lang="en-GB" b="1" u="sn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D20729-7FE4-4F09-8CCE-3E36D8D6B319}"/>
              </a:ext>
            </a:extLst>
          </p:cNvPr>
          <p:cNvSpPr/>
          <p:nvPr/>
        </p:nvSpPr>
        <p:spPr>
          <a:xfrm>
            <a:off x="4419600" y="2619604"/>
            <a:ext cx="1489842" cy="130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51CB4-2904-4003-B8E7-6F3798938894}"/>
              </a:ext>
            </a:extLst>
          </p:cNvPr>
          <p:cNvSpPr txBox="1"/>
          <p:nvPr/>
        </p:nvSpPr>
        <p:spPr>
          <a:xfrm>
            <a:off x="4322999" y="4083162"/>
            <a:ext cx="14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becomes</a:t>
            </a:r>
            <a:endParaRPr lang="en-GB" dirty="0"/>
          </a:p>
        </p:txBody>
      </p:sp>
      <p:sp>
        <p:nvSpPr>
          <p:cNvPr id="37" name="Flowchart: Process 14">
            <a:extLst>
              <a:ext uri="{FF2B5EF4-FFF2-40B4-BE49-F238E27FC236}">
                <a16:creationId xmlns:a16="http://schemas.microsoft.com/office/drawing/2014/main" id="{C4047DDE-7062-430E-9EA8-58E7015B4470}"/>
              </a:ext>
            </a:extLst>
          </p:cNvPr>
          <p:cNvSpPr/>
          <p:nvPr/>
        </p:nvSpPr>
        <p:spPr>
          <a:xfrm>
            <a:off x="1412552" y="2100318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 together the numbers for input1 and input2</a:t>
            </a:r>
          </a:p>
        </p:txBody>
      </p:sp>
      <p:sp>
        <p:nvSpPr>
          <p:cNvPr id="38" name="Flowchart: Process 15">
            <a:extLst>
              <a:ext uri="{FF2B5EF4-FFF2-40B4-BE49-F238E27FC236}">
                <a16:creationId xmlns:a16="http://schemas.microsoft.com/office/drawing/2014/main" id="{17F0AD92-FCF2-44CC-A235-BE02AF4DA53B}"/>
              </a:ext>
            </a:extLst>
          </p:cNvPr>
          <p:cNvSpPr/>
          <p:nvPr/>
        </p:nvSpPr>
        <p:spPr>
          <a:xfrm>
            <a:off x="1412553" y="3962646"/>
            <a:ext cx="1566000" cy="1130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Assign the sum to a sum variable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CAA85F2-9957-4A74-8000-56F141A288EC}"/>
              </a:ext>
            </a:extLst>
          </p:cNvPr>
          <p:cNvSpPr/>
          <p:nvPr/>
        </p:nvSpPr>
        <p:spPr>
          <a:xfrm>
            <a:off x="8927516" y="1857421"/>
            <a:ext cx="1746811" cy="11703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Sum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32D6F2-7A2A-436F-A2D7-5CA8EB03FB0A}"/>
              </a:ext>
            </a:extLst>
          </p:cNvPr>
          <p:cNvCxnSpPr>
            <a:cxnSpLocks/>
            <a:stCxn id="10" idx="2"/>
            <a:endCxn id="37" idx="0"/>
          </p:cNvCxnSpPr>
          <p:nvPr/>
        </p:nvCxnSpPr>
        <p:spPr>
          <a:xfrm flipH="1">
            <a:off x="2195552" y="1116975"/>
            <a:ext cx="3" cy="983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3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6A10C-5F9F-4C40-9C37-0FA3BE4FC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59B34-00E2-47C4-BCB9-B28E74AA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275D-15DA-4917-9072-ACEEFFC4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69450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Using your algorithm from 6.2, design the flowchart for the Fibonacci sequence program.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sure you ask yourself the questions we covered earlier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6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166CC-9424-478B-9047-A5DA271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This Week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C92C4B48-B92E-4174-9088-CB23643A3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443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7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960-D935-4BDB-8461-2566058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we start…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402A1-D7CB-48E1-B849-78EA412F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your feedback:</a:t>
            </a:r>
          </a:p>
          <a:p>
            <a:endParaRPr lang="en-US" sz="2000" dirty="0"/>
          </a:p>
          <a:p>
            <a:r>
              <a:rPr lang="en-US" sz="2000" dirty="0"/>
              <a:t>What is going well?</a:t>
            </a:r>
          </a:p>
          <a:p>
            <a:r>
              <a:rPr lang="en-US" sz="2000" dirty="0"/>
              <a:t>What is not going well?</a:t>
            </a:r>
          </a:p>
          <a:p>
            <a:r>
              <a:rPr lang="en-US" sz="2000" dirty="0"/>
              <a:t>Do you have any suggestions?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B9A0F393-EA5B-4895-AD50-C9D096E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5288-AE6E-4D57-831C-D8FCF0F3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Your Task in 6.2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1331-AF1A-490E-ADE2-36563A76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Design an algorithm (using pseudocode) for the following scenario: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You have been asked to write a program which will take a number input from the user and then: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Prints the first terms of the Fibonacci sequence up to and including the term number entered by the user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Prints the sum of the even numbers in that sequence.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For example, if the user enters 10, the system will output the following: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                The first 10 Fibonacci numbers are: 1 1 2 3 5 8 13 21 34 55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/>
              <a:t>                The sum of the even numbers in the first 10 Fibonacci numbers is: 44</a:t>
            </a:r>
          </a:p>
        </p:txBody>
      </p:sp>
      <p:pic>
        <p:nvPicPr>
          <p:cNvPr id="5" name="Picture 4" descr="A close up of a typewriter&#10;&#10;Description automatically generated">
            <a:extLst>
              <a:ext uri="{FF2B5EF4-FFF2-40B4-BE49-F238E27FC236}">
                <a16:creationId xmlns:a16="http://schemas.microsoft.com/office/drawing/2014/main" id="{05CEB2C0-17DB-4BEE-A3C4-146E08DA8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2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71B4-38A9-43A3-BE70-3FCF6648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6.6: What is a Flowchart?</a:t>
            </a:r>
            <a:endParaRPr lang="en-GB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5B37D82-B87E-4E1A-860D-7F3ACD162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44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7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FA575-6EA5-4284-A8E5-0B744C50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6.7: Flowchart Symbols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41CA642-3117-46B7-BA39-568FAEBAD715}"/>
              </a:ext>
            </a:extLst>
          </p:cNvPr>
          <p:cNvSpPr/>
          <p:nvPr/>
        </p:nvSpPr>
        <p:spPr>
          <a:xfrm>
            <a:off x="5884727" y="2435584"/>
            <a:ext cx="1440498" cy="8414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C1E7EE2-B5AF-4FF5-B1E9-0C94C5EF496D}"/>
              </a:ext>
            </a:extLst>
          </p:cNvPr>
          <p:cNvSpPr/>
          <p:nvPr/>
        </p:nvSpPr>
        <p:spPr>
          <a:xfrm>
            <a:off x="806735" y="5674607"/>
            <a:ext cx="1792104" cy="6790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B5365AD-F66F-4DB7-97D4-40087D2853CA}"/>
              </a:ext>
            </a:extLst>
          </p:cNvPr>
          <p:cNvSpPr/>
          <p:nvPr/>
        </p:nvSpPr>
        <p:spPr>
          <a:xfrm>
            <a:off x="5098435" y="3677888"/>
            <a:ext cx="1837893" cy="1144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705BC8-1396-437A-9D5D-6FAB364444DB}"/>
              </a:ext>
            </a:extLst>
          </p:cNvPr>
          <p:cNvCxnSpPr>
            <a:cxnSpLocks/>
          </p:cNvCxnSpPr>
          <p:nvPr/>
        </p:nvCxnSpPr>
        <p:spPr>
          <a:xfrm>
            <a:off x="8673215" y="2311943"/>
            <a:ext cx="142570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ED6A8E0-BC8A-48CB-9423-22C8DB9276F1}"/>
              </a:ext>
            </a:extLst>
          </p:cNvPr>
          <p:cNvSpPr/>
          <p:nvPr/>
        </p:nvSpPr>
        <p:spPr>
          <a:xfrm>
            <a:off x="10599026" y="2909093"/>
            <a:ext cx="996157" cy="99615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3114CF2D-9391-4C69-8AF1-DA2E8A4532F8}"/>
              </a:ext>
            </a:extLst>
          </p:cNvPr>
          <p:cNvSpPr/>
          <p:nvPr/>
        </p:nvSpPr>
        <p:spPr>
          <a:xfrm>
            <a:off x="8580577" y="3405727"/>
            <a:ext cx="999045" cy="99904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5C874CF-4730-4C18-9D54-17ECA2BE028C}"/>
              </a:ext>
            </a:extLst>
          </p:cNvPr>
          <p:cNvSpPr/>
          <p:nvPr/>
        </p:nvSpPr>
        <p:spPr>
          <a:xfrm>
            <a:off x="10450505" y="4366873"/>
            <a:ext cx="617043" cy="14078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93DE383-A85C-4F92-AD74-593829125C1F}"/>
              </a:ext>
            </a:extLst>
          </p:cNvPr>
          <p:cNvSpPr/>
          <p:nvPr/>
        </p:nvSpPr>
        <p:spPr>
          <a:xfrm flipH="1">
            <a:off x="11223872" y="4366873"/>
            <a:ext cx="617043" cy="14078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F63CF2C3-FBD7-44C5-953B-FED1953B78F0}"/>
              </a:ext>
            </a:extLst>
          </p:cNvPr>
          <p:cNvSpPr/>
          <p:nvPr/>
        </p:nvSpPr>
        <p:spPr>
          <a:xfrm>
            <a:off x="8295263" y="5266217"/>
            <a:ext cx="1803654" cy="121399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AB20D806-30E1-4DF7-8B5E-15623C98B8B3}"/>
              </a:ext>
            </a:extLst>
          </p:cNvPr>
          <p:cNvSpPr/>
          <p:nvPr/>
        </p:nvSpPr>
        <p:spPr>
          <a:xfrm>
            <a:off x="3211163" y="5105998"/>
            <a:ext cx="1459205" cy="96094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045E748D-8EF8-4B97-A6D7-CB06246BC232}"/>
              </a:ext>
            </a:extLst>
          </p:cNvPr>
          <p:cNvSpPr/>
          <p:nvPr/>
        </p:nvSpPr>
        <p:spPr>
          <a:xfrm>
            <a:off x="5282692" y="5392746"/>
            <a:ext cx="2132372" cy="96094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60CACD4-0B24-4F44-A837-F060AC682C3C}"/>
              </a:ext>
            </a:extLst>
          </p:cNvPr>
          <p:cNvSpPr/>
          <p:nvPr/>
        </p:nvSpPr>
        <p:spPr>
          <a:xfrm>
            <a:off x="2634234" y="3763518"/>
            <a:ext cx="1428325" cy="91821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39E881EB-1719-4828-9D47-61FF270CFD11}"/>
              </a:ext>
            </a:extLst>
          </p:cNvPr>
          <p:cNvSpPr/>
          <p:nvPr/>
        </p:nvSpPr>
        <p:spPr>
          <a:xfrm>
            <a:off x="659606" y="3918300"/>
            <a:ext cx="1035082" cy="117309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E4F389-AE4E-4712-8791-D516F565D4E6}"/>
              </a:ext>
            </a:extLst>
          </p:cNvPr>
          <p:cNvSpPr txBox="1"/>
          <p:nvPr/>
        </p:nvSpPr>
        <p:spPr>
          <a:xfrm>
            <a:off x="440876" y="2228352"/>
            <a:ext cx="4315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each of these symbols?</a:t>
            </a:r>
          </a:p>
          <a:p>
            <a:r>
              <a:rPr lang="en-US" sz="2400" dirty="0"/>
              <a:t>Complete the crib sheet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185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7218E-7AA0-4667-A44C-D89EDDA7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6.8: Designing Flowcharts</a:t>
            </a:r>
            <a:endParaRPr lang="en-GB" sz="540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88C5D17-74F8-4194-BE36-3EA855CC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604E-7C66-44A0-BDB6-47C71C93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Key Question: </a:t>
            </a:r>
            <a:r>
              <a:rPr lang="en-US" sz="2000" b="1" dirty="0"/>
              <a:t>If you were to do this on paper (ignoring the computer and the need to code) what would you do?</a:t>
            </a:r>
          </a:p>
          <a:p>
            <a:endParaRPr lang="en-US" sz="2000" dirty="0"/>
          </a:p>
          <a:p>
            <a:r>
              <a:rPr lang="en-US" sz="2000" dirty="0"/>
              <a:t>What steps are needed?</a:t>
            </a:r>
          </a:p>
          <a:p>
            <a:r>
              <a:rPr lang="en-US" sz="2000" dirty="0"/>
              <a:t>Are any decisions needed?</a:t>
            </a:r>
          </a:p>
          <a:p>
            <a:r>
              <a:rPr lang="en-US" sz="2000" dirty="0"/>
              <a:t>What are the inputs?</a:t>
            </a:r>
          </a:p>
          <a:p>
            <a:r>
              <a:rPr lang="en-US" sz="2000" dirty="0"/>
              <a:t>What are the outputs?</a:t>
            </a:r>
          </a:p>
          <a:p>
            <a:r>
              <a:rPr lang="en-US" sz="2000" dirty="0"/>
              <a:t>What symbols do you need?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77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EED9-5F7F-4622-AC2A-E2F4E0A0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What steps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251-05FA-42D9-A6EE-7EE26A6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Get first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Get second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Ask for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User enters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Validate the entry is a number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sum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 two numbers together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Assign to variable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08985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Widescreen</PresentationFormat>
  <Paragraphs>250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Remember to…</vt:lpstr>
      <vt:lpstr>Algorithmic Design</vt:lpstr>
      <vt:lpstr>This Week</vt:lpstr>
      <vt:lpstr>Before we start…</vt:lpstr>
      <vt:lpstr>Your Task in 6.2</vt:lpstr>
      <vt:lpstr>6.6: What is a Flowchart?</vt:lpstr>
      <vt:lpstr>6.7: Flowchart Symbols</vt:lpstr>
      <vt:lpstr>6.8: Designing Flowcharts</vt:lpstr>
      <vt:lpstr>What steps are needed?</vt:lpstr>
      <vt:lpstr>Are any decisions needed?</vt:lpstr>
      <vt:lpstr>Are any decisions needed?</vt:lpstr>
      <vt:lpstr>What are the inputs?</vt:lpstr>
      <vt:lpstr>What are the inputs?</vt:lpstr>
      <vt:lpstr>What are the outputs?</vt:lpstr>
      <vt:lpstr>What are the outputs?</vt:lpstr>
      <vt:lpstr>What symbols do you need?</vt:lpstr>
      <vt:lpstr>What symbols do you need?</vt:lpstr>
      <vt:lpstr>PowerPoint Presentation</vt:lpstr>
      <vt:lpstr>PowerPoint Presentation</vt:lpstr>
      <vt:lpstr>PowerPoint Presentation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to…</dc:title>
  <dc:creator>Claire Ancient</dc:creator>
  <cp:lastModifiedBy>Eric Mamphey (E.Mamphey.16)</cp:lastModifiedBy>
  <cp:revision>2</cp:revision>
  <dcterms:created xsi:type="dcterms:W3CDTF">2020-10-23T15:18:28Z</dcterms:created>
  <dcterms:modified xsi:type="dcterms:W3CDTF">2020-10-31T18:50:24Z</dcterms:modified>
</cp:coreProperties>
</file>