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56" r:id="rId3"/>
    <p:sldId id="261" r:id="rId4"/>
    <p:sldId id="262" r:id="rId5"/>
    <p:sldId id="279" r:id="rId6"/>
    <p:sldId id="280" r:id="rId7"/>
    <p:sldId id="290" r:id="rId8"/>
    <p:sldId id="281" r:id="rId9"/>
    <p:sldId id="29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101" autoAdjust="0"/>
  </p:normalViewPr>
  <p:slideViewPr>
    <p:cSldViewPr snapToGrid="0">
      <p:cViewPr varScale="1">
        <p:scale>
          <a:sx n="41" d="100"/>
          <a:sy n="41" d="100"/>
        </p:scale>
        <p:origin x="127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038FF-DC8C-404F-A97D-28E5A440C47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39B0164-B1AE-4BF8-8036-5F8CC9B1D390}">
      <dgm:prSet custT="1"/>
      <dgm:spPr/>
      <dgm:t>
        <a:bodyPr/>
        <a:lstStyle/>
        <a:p>
          <a:r>
            <a:rPr lang="en-US" sz="2800" dirty="0"/>
            <a:t>Sign in to the </a:t>
          </a:r>
          <a:r>
            <a:rPr lang="en-US" sz="2800" dirty="0" err="1"/>
            <a:t>UoW</a:t>
          </a:r>
          <a:r>
            <a:rPr lang="en-US" sz="2800" dirty="0"/>
            <a:t> App</a:t>
          </a:r>
        </a:p>
      </dgm:t>
    </dgm:pt>
    <dgm:pt modelId="{D36BF7D5-FBA5-4D87-ADE0-8397FE88ED01}" type="parTrans" cxnId="{AEA82CEF-69C9-45CA-BD4A-7BBBB84280FD}">
      <dgm:prSet/>
      <dgm:spPr/>
      <dgm:t>
        <a:bodyPr/>
        <a:lstStyle/>
        <a:p>
          <a:endParaRPr lang="en-US" sz="3200"/>
        </a:p>
      </dgm:t>
    </dgm:pt>
    <dgm:pt modelId="{7DABDA28-18B1-4169-929F-8EDF2ABF1938}" type="sibTrans" cxnId="{AEA82CEF-69C9-45CA-BD4A-7BBBB84280FD}">
      <dgm:prSet/>
      <dgm:spPr/>
      <dgm:t>
        <a:bodyPr/>
        <a:lstStyle/>
        <a:p>
          <a:endParaRPr lang="en-US" sz="3200"/>
        </a:p>
      </dgm:t>
    </dgm:pt>
    <dgm:pt modelId="{82168A0F-3923-4F3E-AE8A-5C321BD6F965}">
      <dgm:prSet custT="1"/>
      <dgm:spPr/>
      <dgm:t>
        <a:bodyPr/>
        <a:lstStyle/>
        <a:p>
          <a:r>
            <a:rPr lang="en-US" sz="2800" dirty="0"/>
            <a:t>Wipe your desk space before and after use</a:t>
          </a:r>
        </a:p>
      </dgm:t>
    </dgm:pt>
    <dgm:pt modelId="{914F7EDA-9A24-4339-A98D-20675F4C495B}" type="parTrans" cxnId="{394341AF-8234-45D6-83DD-3534CA059FC2}">
      <dgm:prSet/>
      <dgm:spPr/>
      <dgm:t>
        <a:bodyPr/>
        <a:lstStyle/>
        <a:p>
          <a:endParaRPr lang="en-US" sz="3200"/>
        </a:p>
      </dgm:t>
    </dgm:pt>
    <dgm:pt modelId="{4A3C8839-44AC-4783-9909-8992EB2D0FAC}" type="sibTrans" cxnId="{394341AF-8234-45D6-83DD-3534CA059FC2}">
      <dgm:prSet/>
      <dgm:spPr/>
      <dgm:t>
        <a:bodyPr/>
        <a:lstStyle/>
        <a:p>
          <a:endParaRPr lang="en-US" sz="3200"/>
        </a:p>
      </dgm:t>
    </dgm:pt>
    <dgm:pt modelId="{40BD7898-44F8-4F27-A8C5-9E522699FF8A}">
      <dgm:prSet custT="1"/>
      <dgm:spPr/>
      <dgm:t>
        <a:bodyPr/>
        <a:lstStyle/>
        <a:p>
          <a:r>
            <a:rPr lang="en-US" sz="2800"/>
            <a:t>Log into eduroam when on campus</a:t>
          </a:r>
        </a:p>
      </dgm:t>
    </dgm:pt>
    <dgm:pt modelId="{A12ED87C-8B74-452E-9913-CCFD3B3F92CE}" type="parTrans" cxnId="{317E1C45-0CB8-481D-B277-6302893844AB}">
      <dgm:prSet/>
      <dgm:spPr/>
      <dgm:t>
        <a:bodyPr/>
        <a:lstStyle/>
        <a:p>
          <a:endParaRPr lang="en-US" sz="3200"/>
        </a:p>
      </dgm:t>
    </dgm:pt>
    <dgm:pt modelId="{76232F18-FA13-421B-BD51-384F4069726E}" type="sibTrans" cxnId="{317E1C45-0CB8-481D-B277-6302893844AB}">
      <dgm:prSet/>
      <dgm:spPr/>
      <dgm:t>
        <a:bodyPr/>
        <a:lstStyle/>
        <a:p>
          <a:endParaRPr lang="en-US" sz="3200"/>
        </a:p>
      </dgm:t>
    </dgm:pt>
    <dgm:pt modelId="{FAA42BFD-F4DB-42B0-8FDE-9B9233B45AA8}">
      <dgm:prSet custT="1"/>
      <dgm:spPr/>
      <dgm:t>
        <a:bodyPr/>
        <a:lstStyle/>
        <a:p>
          <a:r>
            <a:rPr lang="en-US" sz="2800" dirty="0"/>
            <a:t>If you have symptoms, stay at home and report them</a:t>
          </a:r>
        </a:p>
      </dgm:t>
    </dgm:pt>
    <dgm:pt modelId="{55462378-DA7E-41BE-9E3C-A052EA1B065E}" type="parTrans" cxnId="{9CE4240C-3C28-420F-885A-AE88AEB2FE82}">
      <dgm:prSet/>
      <dgm:spPr/>
      <dgm:t>
        <a:bodyPr/>
        <a:lstStyle/>
        <a:p>
          <a:endParaRPr lang="en-US" sz="3200"/>
        </a:p>
      </dgm:t>
    </dgm:pt>
    <dgm:pt modelId="{3493E861-06CF-4C27-9B6B-4E588DFA256B}" type="sibTrans" cxnId="{9CE4240C-3C28-420F-885A-AE88AEB2FE82}">
      <dgm:prSet/>
      <dgm:spPr/>
      <dgm:t>
        <a:bodyPr/>
        <a:lstStyle/>
        <a:p>
          <a:endParaRPr lang="en-US" sz="3200"/>
        </a:p>
      </dgm:t>
    </dgm:pt>
    <dgm:pt modelId="{419432F0-FBD5-4EE1-941E-0B71B492BF66}" type="pres">
      <dgm:prSet presAssocID="{7A3038FF-DC8C-404F-A97D-28E5A440C47C}" presName="root" presStyleCnt="0">
        <dgm:presLayoutVars>
          <dgm:dir/>
          <dgm:resizeHandles val="exact"/>
        </dgm:presLayoutVars>
      </dgm:prSet>
      <dgm:spPr/>
    </dgm:pt>
    <dgm:pt modelId="{A2AD5939-5700-4A3F-BE31-F9666B153825}" type="pres">
      <dgm:prSet presAssocID="{039B0164-B1AE-4BF8-8036-5F8CC9B1D390}" presName="compNode" presStyleCnt="0"/>
      <dgm:spPr/>
    </dgm:pt>
    <dgm:pt modelId="{79FC7F6C-C7F8-4FBA-AF34-864D8717DD9A}" type="pres">
      <dgm:prSet presAssocID="{039B0164-B1AE-4BF8-8036-5F8CC9B1D3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EB7B74D5-9DDF-421E-BAD9-C95BEB7061BF}" type="pres">
      <dgm:prSet presAssocID="{039B0164-B1AE-4BF8-8036-5F8CC9B1D390}" presName="spaceRect" presStyleCnt="0"/>
      <dgm:spPr/>
    </dgm:pt>
    <dgm:pt modelId="{C8BD710F-AC6E-4C05-A506-018FB3ACF91B}" type="pres">
      <dgm:prSet presAssocID="{039B0164-B1AE-4BF8-8036-5F8CC9B1D390}" presName="textRect" presStyleLbl="revTx" presStyleIdx="0" presStyleCnt="4">
        <dgm:presLayoutVars>
          <dgm:chMax val="1"/>
          <dgm:chPref val="1"/>
        </dgm:presLayoutVars>
      </dgm:prSet>
      <dgm:spPr/>
    </dgm:pt>
    <dgm:pt modelId="{4B1F49B3-318E-459B-8AAC-0A4BFB04597E}" type="pres">
      <dgm:prSet presAssocID="{7DABDA28-18B1-4169-929F-8EDF2ABF1938}" presName="sibTrans" presStyleCnt="0"/>
      <dgm:spPr/>
    </dgm:pt>
    <dgm:pt modelId="{97F87F8E-2E1E-4154-8159-BF1791AFC714}" type="pres">
      <dgm:prSet presAssocID="{82168A0F-3923-4F3E-AE8A-5C321BD6F965}" presName="compNode" presStyleCnt="0"/>
      <dgm:spPr/>
    </dgm:pt>
    <dgm:pt modelId="{AF0F6A41-87FA-4126-9B6E-CAF55248A07E}" type="pres">
      <dgm:prSet presAssocID="{82168A0F-3923-4F3E-AE8A-5C321BD6F9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51AD3273-89A4-459E-A105-282D475D44F7}" type="pres">
      <dgm:prSet presAssocID="{82168A0F-3923-4F3E-AE8A-5C321BD6F965}" presName="spaceRect" presStyleCnt="0"/>
      <dgm:spPr/>
    </dgm:pt>
    <dgm:pt modelId="{2CF5EEB5-58C8-4A74-8952-3C55FC037EB5}" type="pres">
      <dgm:prSet presAssocID="{82168A0F-3923-4F3E-AE8A-5C321BD6F965}" presName="textRect" presStyleLbl="revTx" presStyleIdx="1" presStyleCnt="4">
        <dgm:presLayoutVars>
          <dgm:chMax val="1"/>
          <dgm:chPref val="1"/>
        </dgm:presLayoutVars>
      </dgm:prSet>
      <dgm:spPr/>
    </dgm:pt>
    <dgm:pt modelId="{43355E96-69BA-4F1D-985E-6B8E02BCDB72}" type="pres">
      <dgm:prSet presAssocID="{4A3C8839-44AC-4783-9909-8992EB2D0FAC}" presName="sibTrans" presStyleCnt="0"/>
      <dgm:spPr/>
    </dgm:pt>
    <dgm:pt modelId="{A2537F93-2F74-44BC-A136-079CB3E41DB2}" type="pres">
      <dgm:prSet presAssocID="{40BD7898-44F8-4F27-A8C5-9E522699FF8A}" presName="compNode" presStyleCnt="0"/>
      <dgm:spPr/>
    </dgm:pt>
    <dgm:pt modelId="{070EC167-0859-4BE5-A3AB-DE57CE90D251}" type="pres">
      <dgm:prSet presAssocID="{40BD7898-44F8-4F27-A8C5-9E522699FF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94F0720-C6C0-4EA3-B0A7-685E0AA9D4FF}" type="pres">
      <dgm:prSet presAssocID="{40BD7898-44F8-4F27-A8C5-9E522699FF8A}" presName="spaceRect" presStyleCnt="0"/>
      <dgm:spPr/>
    </dgm:pt>
    <dgm:pt modelId="{DDA23FE1-5C39-4B2F-B93F-922B9B165B39}" type="pres">
      <dgm:prSet presAssocID="{40BD7898-44F8-4F27-A8C5-9E522699FF8A}" presName="textRect" presStyleLbl="revTx" presStyleIdx="2" presStyleCnt="4">
        <dgm:presLayoutVars>
          <dgm:chMax val="1"/>
          <dgm:chPref val="1"/>
        </dgm:presLayoutVars>
      </dgm:prSet>
      <dgm:spPr/>
    </dgm:pt>
    <dgm:pt modelId="{67DE7F6F-BF98-4500-B2DF-40662F3672F7}" type="pres">
      <dgm:prSet presAssocID="{76232F18-FA13-421B-BD51-384F4069726E}" presName="sibTrans" presStyleCnt="0"/>
      <dgm:spPr/>
    </dgm:pt>
    <dgm:pt modelId="{8B053173-3D31-458C-B88A-D4088081A1EE}" type="pres">
      <dgm:prSet presAssocID="{FAA42BFD-F4DB-42B0-8FDE-9B9233B45AA8}" presName="compNode" presStyleCnt="0"/>
      <dgm:spPr/>
    </dgm:pt>
    <dgm:pt modelId="{5A0163C4-C455-49CC-B0BB-741D91CA7AF0}" type="pres">
      <dgm:prSet presAssocID="{FAA42BFD-F4DB-42B0-8FDE-9B9233B45A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008074DC-E5A2-4426-82D5-0B61191A77C0}" type="pres">
      <dgm:prSet presAssocID="{FAA42BFD-F4DB-42B0-8FDE-9B9233B45AA8}" presName="spaceRect" presStyleCnt="0"/>
      <dgm:spPr/>
    </dgm:pt>
    <dgm:pt modelId="{8B03B152-1718-4C77-84A7-E92F77935429}" type="pres">
      <dgm:prSet presAssocID="{FAA42BFD-F4DB-42B0-8FDE-9B9233B45A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E4240C-3C28-420F-885A-AE88AEB2FE82}" srcId="{7A3038FF-DC8C-404F-A97D-28E5A440C47C}" destId="{FAA42BFD-F4DB-42B0-8FDE-9B9233B45AA8}" srcOrd="3" destOrd="0" parTransId="{55462378-DA7E-41BE-9E3C-A052EA1B065E}" sibTransId="{3493E861-06CF-4C27-9B6B-4E588DFA256B}"/>
    <dgm:cxn modelId="{0974B834-4AF5-486B-9B5D-5A880163B8DC}" type="presOf" srcId="{7A3038FF-DC8C-404F-A97D-28E5A440C47C}" destId="{419432F0-FBD5-4EE1-941E-0B71B492BF66}" srcOrd="0" destOrd="0" presId="urn:microsoft.com/office/officeart/2018/2/layout/IconLabelList"/>
    <dgm:cxn modelId="{450C7C36-82CA-4AE3-9934-D22A318B911B}" type="presOf" srcId="{40BD7898-44F8-4F27-A8C5-9E522699FF8A}" destId="{DDA23FE1-5C39-4B2F-B93F-922B9B165B39}" srcOrd="0" destOrd="0" presId="urn:microsoft.com/office/officeart/2018/2/layout/IconLabelList"/>
    <dgm:cxn modelId="{317E1C45-0CB8-481D-B277-6302893844AB}" srcId="{7A3038FF-DC8C-404F-A97D-28E5A440C47C}" destId="{40BD7898-44F8-4F27-A8C5-9E522699FF8A}" srcOrd="2" destOrd="0" parTransId="{A12ED87C-8B74-452E-9913-CCFD3B3F92CE}" sibTransId="{76232F18-FA13-421B-BD51-384F4069726E}"/>
    <dgm:cxn modelId="{3A514F71-844E-49E7-BFC7-A59BF77E4353}" type="presOf" srcId="{039B0164-B1AE-4BF8-8036-5F8CC9B1D390}" destId="{C8BD710F-AC6E-4C05-A506-018FB3ACF91B}" srcOrd="0" destOrd="0" presId="urn:microsoft.com/office/officeart/2018/2/layout/IconLabelList"/>
    <dgm:cxn modelId="{DAF5BB56-E19A-4FDF-A696-B2AFAD53E686}" type="presOf" srcId="{82168A0F-3923-4F3E-AE8A-5C321BD6F965}" destId="{2CF5EEB5-58C8-4A74-8952-3C55FC037EB5}" srcOrd="0" destOrd="0" presId="urn:microsoft.com/office/officeart/2018/2/layout/IconLabelList"/>
    <dgm:cxn modelId="{1419AF7F-2B71-41F2-90CA-52B7AF1907C8}" type="presOf" srcId="{FAA42BFD-F4DB-42B0-8FDE-9B9233B45AA8}" destId="{8B03B152-1718-4C77-84A7-E92F77935429}" srcOrd="0" destOrd="0" presId="urn:microsoft.com/office/officeart/2018/2/layout/IconLabelList"/>
    <dgm:cxn modelId="{394341AF-8234-45D6-83DD-3534CA059FC2}" srcId="{7A3038FF-DC8C-404F-A97D-28E5A440C47C}" destId="{82168A0F-3923-4F3E-AE8A-5C321BD6F965}" srcOrd="1" destOrd="0" parTransId="{914F7EDA-9A24-4339-A98D-20675F4C495B}" sibTransId="{4A3C8839-44AC-4783-9909-8992EB2D0FAC}"/>
    <dgm:cxn modelId="{AEA82CEF-69C9-45CA-BD4A-7BBBB84280FD}" srcId="{7A3038FF-DC8C-404F-A97D-28E5A440C47C}" destId="{039B0164-B1AE-4BF8-8036-5F8CC9B1D390}" srcOrd="0" destOrd="0" parTransId="{D36BF7D5-FBA5-4D87-ADE0-8397FE88ED01}" sibTransId="{7DABDA28-18B1-4169-929F-8EDF2ABF1938}"/>
    <dgm:cxn modelId="{B79A7D04-4647-4695-8BDB-3EC103B14A18}" type="presParOf" srcId="{419432F0-FBD5-4EE1-941E-0B71B492BF66}" destId="{A2AD5939-5700-4A3F-BE31-F9666B153825}" srcOrd="0" destOrd="0" presId="urn:microsoft.com/office/officeart/2018/2/layout/IconLabelList"/>
    <dgm:cxn modelId="{16723D2F-DDB9-48C6-830F-182EF3C817A7}" type="presParOf" srcId="{A2AD5939-5700-4A3F-BE31-F9666B153825}" destId="{79FC7F6C-C7F8-4FBA-AF34-864D8717DD9A}" srcOrd="0" destOrd="0" presId="urn:microsoft.com/office/officeart/2018/2/layout/IconLabelList"/>
    <dgm:cxn modelId="{B1F1FEEF-636F-4502-99CB-B53DBAB7372E}" type="presParOf" srcId="{A2AD5939-5700-4A3F-BE31-F9666B153825}" destId="{EB7B74D5-9DDF-421E-BAD9-C95BEB7061BF}" srcOrd="1" destOrd="0" presId="urn:microsoft.com/office/officeart/2018/2/layout/IconLabelList"/>
    <dgm:cxn modelId="{62C93061-6545-4376-97BE-C3C1F2326B60}" type="presParOf" srcId="{A2AD5939-5700-4A3F-BE31-F9666B153825}" destId="{C8BD710F-AC6E-4C05-A506-018FB3ACF91B}" srcOrd="2" destOrd="0" presId="urn:microsoft.com/office/officeart/2018/2/layout/IconLabelList"/>
    <dgm:cxn modelId="{5F258E77-DFAF-4359-B908-E842C9291B04}" type="presParOf" srcId="{419432F0-FBD5-4EE1-941E-0B71B492BF66}" destId="{4B1F49B3-318E-459B-8AAC-0A4BFB04597E}" srcOrd="1" destOrd="0" presId="urn:microsoft.com/office/officeart/2018/2/layout/IconLabelList"/>
    <dgm:cxn modelId="{DACF0857-CC72-4B45-A58C-AE0D9858778D}" type="presParOf" srcId="{419432F0-FBD5-4EE1-941E-0B71B492BF66}" destId="{97F87F8E-2E1E-4154-8159-BF1791AFC714}" srcOrd="2" destOrd="0" presId="urn:microsoft.com/office/officeart/2018/2/layout/IconLabelList"/>
    <dgm:cxn modelId="{A189C609-D8BF-495F-8550-6C0FCBAF01F7}" type="presParOf" srcId="{97F87F8E-2E1E-4154-8159-BF1791AFC714}" destId="{AF0F6A41-87FA-4126-9B6E-CAF55248A07E}" srcOrd="0" destOrd="0" presId="urn:microsoft.com/office/officeart/2018/2/layout/IconLabelList"/>
    <dgm:cxn modelId="{4A745C32-AE2E-4C4C-80FC-7BD80CEB2687}" type="presParOf" srcId="{97F87F8E-2E1E-4154-8159-BF1791AFC714}" destId="{51AD3273-89A4-459E-A105-282D475D44F7}" srcOrd="1" destOrd="0" presId="urn:microsoft.com/office/officeart/2018/2/layout/IconLabelList"/>
    <dgm:cxn modelId="{6BB256F8-BB61-4FA1-A102-542A07C7D936}" type="presParOf" srcId="{97F87F8E-2E1E-4154-8159-BF1791AFC714}" destId="{2CF5EEB5-58C8-4A74-8952-3C55FC037EB5}" srcOrd="2" destOrd="0" presId="urn:microsoft.com/office/officeart/2018/2/layout/IconLabelList"/>
    <dgm:cxn modelId="{ABDA810D-2F53-4E74-B997-C558F50AA38F}" type="presParOf" srcId="{419432F0-FBD5-4EE1-941E-0B71B492BF66}" destId="{43355E96-69BA-4F1D-985E-6B8E02BCDB72}" srcOrd="3" destOrd="0" presId="urn:microsoft.com/office/officeart/2018/2/layout/IconLabelList"/>
    <dgm:cxn modelId="{98D53997-F088-4975-BBBE-75D4BE56BEB5}" type="presParOf" srcId="{419432F0-FBD5-4EE1-941E-0B71B492BF66}" destId="{A2537F93-2F74-44BC-A136-079CB3E41DB2}" srcOrd="4" destOrd="0" presId="urn:microsoft.com/office/officeart/2018/2/layout/IconLabelList"/>
    <dgm:cxn modelId="{354BB47C-0DBD-4C15-8004-5FDA8BCEFAAC}" type="presParOf" srcId="{A2537F93-2F74-44BC-A136-079CB3E41DB2}" destId="{070EC167-0859-4BE5-A3AB-DE57CE90D251}" srcOrd="0" destOrd="0" presId="urn:microsoft.com/office/officeart/2018/2/layout/IconLabelList"/>
    <dgm:cxn modelId="{83AFD640-F7B5-4BEC-970B-8C904E6D1C62}" type="presParOf" srcId="{A2537F93-2F74-44BC-A136-079CB3E41DB2}" destId="{094F0720-C6C0-4EA3-B0A7-685E0AA9D4FF}" srcOrd="1" destOrd="0" presId="urn:microsoft.com/office/officeart/2018/2/layout/IconLabelList"/>
    <dgm:cxn modelId="{31286F54-FAF6-4582-B3B8-466649BEDBA3}" type="presParOf" srcId="{A2537F93-2F74-44BC-A136-079CB3E41DB2}" destId="{DDA23FE1-5C39-4B2F-B93F-922B9B165B39}" srcOrd="2" destOrd="0" presId="urn:microsoft.com/office/officeart/2018/2/layout/IconLabelList"/>
    <dgm:cxn modelId="{DCC97AF4-B3C6-4848-9C7B-78F84D99FD02}" type="presParOf" srcId="{419432F0-FBD5-4EE1-941E-0B71B492BF66}" destId="{67DE7F6F-BF98-4500-B2DF-40662F3672F7}" srcOrd="5" destOrd="0" presId="urn:microsoft.com/office/officeart/2018/2/layout/IconLabelList"/>
    <dgm:cxn modelId="{A7029A9D-AEB9-41A7-96AD-58CB41ED3E3A}" type="presParOf" srcId="{419432F0-FBD5-4EE1-941E-0B71B492BF66}" destId="{8B053173-3D31-458C-B88A-D4088081A1EE}" srcOrd="6" destOrd="0" presId="urn:microsoft.com/office/officeart/2018/2/layout/IconLabelList"/>
    <dgm:cxn modelId="{C93F77BE-AFB9-4205-9421-4445F303C22F}" type="presParOf" srcId="{8B053173-3D31-458C-B88A-D4088081A1EE}" destId="{5A0163C4-C455-49CC-B0BB-741D91CA7AF0}" srcOrd="0" destOrd="0" presId="urn:microsoft.com/office/officeart/2018/2/layout/IconLabelList"/>
    <dgm:cxn modelId="{05A27428-BA6A-4F63-ADEC-4741A467628D}" type="presParOf" srcId="{8B053173-3D31-458C-B88A-D4088081A1EE}" destId="{008074DC-E5A2-4426-82D5-0B61191A77C0}" srcOrd="1" destOrd="0" presId="urn:microsoft.com/office/officeart/2018/2/layout/IconLabelList"/>
    <dgm:cxn modelId="{852A938A-1900-4A22-A032-91299AF1D19C}" type="presParOf" srcId="{8B053173-3D31-458C-B88A-D4088081A1EE}" destId="{8B03B152-1718-4C77-84A7-E92F779354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837E9F-5E2A-449B-BC4A-A0AF48890B0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84D40D-3BCA-4BD1-A53A-1C1292A41E4A}">
      <dgm:prSet/>
      <dgm:spPr/>
      <dgm:t>
        <a:bodyPr/>
        <a:lstStyle/>
        <a:p>
          <a:r>
            <a:rPr lang="en-US"/>
            <a:t>Use the flowchart to identify key elements / statements</a:t>
          </a:r>
        </a:p>
      </dgm:t>
    </dgm:pt>
    <dgm:pt modelId="{00C06003-4F93-4ADF-9E6B-731B9E038E01}" type="parTrans" cxnId="{A48919B2-0E9F-4245-A685-BA5789AF7833}">
      <dgm:prSet/>
      <dgm:spPr/>
      <dgm:t>
        <a:bodyPr/>
        <a:lstStyle/>
        <a:p>
          <a:endParaRPr lang="en-US"/>
        </a:p>
      </dgm:t>
    </dgm:pt>
    <dgm:pt modelId="{2EE7B849-A862-4863-9EB5-6265738A314C}" type="sibTrans" cxnId="{A48919B2-0E9F-4245-A685-BA5789AF7833}">
      <dgm:prSet/>
      <dgm:spPr/>
      <dgm:t>
        <a:bodyPr/>
        <a:lstStyle/>
        <a:p>
          <a:endParaRPr lang="en-US"/>
        </a:p>
      </dgm:t>
    </dgm:pt>
    <dgm:pt modelId="{B8DC321B-0A1C-4F8D-8294-1B99CA32A9BE}">
      <dgm:prSet/>
      <dgm:spPr/>
      <dgm:t>
        <a:bodyPr/>
        <a:lstStyle/>
        <a:p>
          <a:r>
            <a:rPr lang="en-US"/>
            <a:t>Can then use this to create our Python code</a:t>
          </a:r>
        </a:p>
      </dgm:t>
    </dgm:pt>
    <dgm:pt modelId="{D5CA2936-A57B-44F4-B47E-6D69610D1CA2}" type="parTrans" cxnId="{02CF10BF-811E-48EC-B753-CA4A8C613357}">
      <dgm:prSet/>
      <dgm:spPr/>
      <dgm:t>
        <a:bodyPr/>
        <a:lstStyle/>
        <a:p>
          <a:endParaRPr lang="en-US"/>
        </a:p>
      </dgm:t>
    </dgm:pt>
    <dgm:pt modelId="{3F3D42C1-55C4-4204-B3E3-759A72E2C9E8}" type="sibTrans" cxnId="{02CF10BF-811E-48EC-B753-CA4A8C613357}">
      <dgm:prSet/>
      <dgm:spPr/>
      <dgm:t>
        <a:bodyPr/>
        <a:lstStyle/>
        <a:p>
          <a:endParaRPr lang="en-US"/>
        </a:p>
      </dgm:t>
    </dgm:pt>
    <dgm:pt modelId="{72B6CD7E-10E7-4DF5-9F2C-7A05173491E3}" type="pres">
      <dgm:prSet presAssocID="{70837E9F-5E2A-449B-BC4A-A0AF48890B0B}" presName="Name0" presStyleCnt="0">
        <dgm:presLayoutVars>
          <dgm:dir/>
          <dgm:resizeHandles val="exact"/>
        </dgm:presLayoutVars>
      </dgm:prSet>
      <dgm:spPr/>
    </dgm:pt>
    <dgm:pt modelId="{5AC76A5D-302A-4985-B734-632CB60A80B3}" type="pres">
      <dgm:prSet presAssocID="{B984D40D-3BCA-4BD1-A53A-1C1292A41E4A}" presName="node" presStyleLbl="node1" presStyleIdx="0" presStyleCnt="2">
        <dgm:presLayoutVars>
          <dgm:bulletEnabled val="1"/>
        </dgm:presLayoutVars>
      </dgm:prSet>
      <dgm:spPr/>
    </dgm:pt>
    <dgm:pt modelId="{0E1F60F4-77D5-46BB-962B-40C4355AB9E0}" type="pres">
      <dgm:prSet presAssocID="{2EE7B849-A862-4863-9EB5-6265738A314C}" presName="sibTrans" presStyleLbl="sibTrans1D1" presStyleIdx="0" presStyleCnt="1"/>
      <dgm:spPr/>
    </dgm:pt>
    <dgm:pt modelId="{D64E5F07-0DF5-4A65-B510-7A1F1F579F85}" type="pres">
      <dgm:prSet presAssocID="{2EE7B849-A862-4863-9EB5-6265738A314C}" presName="connectorText" presStyleLbl="sibTrans1D1" presStyleIdx="0" presStyleCnt="1"/>
      <dgm:spPr/>
    </dgm:pt>
    <dgm:pt modelId="{2230DC7F-3FD6-4C00-8440-CCBC0A48CB36}" type="pres">
      <dgm:prSet presAssocID="{B8DC321B-0A1C-4F8D-8294-1B99CA32A9BE}" presName="node" presStyleLbl="node1" presStyleIdx="1" presStyleCnt="2">
        <dgm:presLayoutVars>
          <dgm:bulletEnabled val="1"/>
        </dgm:presLayoutVars>
      </dgm:prSet>
      <dgm:spPr/>
    </dgm:pt>
  </dgm:ptLst>
  <dgm:cxnLst>
    <dgm:cxn modelId="{3B2F8C28-4AC9-411A-AA3E-CC36F7C8245B}" type="presOf" srcId="{70837E9F-5E2A-449B-BC4A-A0AF48890B0B}" destId="{72B6CD7E-10E7-4DF5-9F2C-7A05173491E3}" srcOrd="0" destOrd="0" presId="urn:microsoft.com/office/officeart/2016/7/layout/RepeatingBendingProcessNew"/>
    <dgm:cxn modelId="{5FD7B64E-77CD-4324-BBED-BB2350B817BF}" type="presOf" srcId="{B8DC321B-0A1C-4F8D-8294-1B99CA32A9BE}" destId="{2230DC7F-3FD6-4C00-8440-CCBC0A48CB36}" srcOrd="0" destOrd="0" presId="urn:microsoft.com/office/officeart/2016/7/layout/RepeatingBendingProcessNew"/>
    <dgm:cxn modelId="{A48919B2-0E9F-4245-A685-BA5789AF7833}" srcId="{70837E9F-5E2A-449B-BC4A-A0AF48890B0B}" destId="{B984D40D-3BCA-4BD1-A53A-1C1292A41E4A}" srcOrd="0" destOrd="0" parTransId="{00C06003-4F93-4ADF-9E6B-731B9E038E01}" sibTransId="{2EE7B849-A862-4863-9EB5-6265738A314C}"/>
    <dgm:cxn modelId="{02CF10BF-811E-48EC-B753-CA4A8C613357}" srcId="{70837E9F-5E2A-449B-BC4A-A0AF48890B0B}" destId="{B8DC321B-0A1C-4F8D-8294-1B99CA32A9BE}" srcOrd="1" destOrd="0" parTransId="{D5CA2936-A57B-44F4-B47E-6D69610D1CA2}" sibTransId="{3F3D42C1-55C4-4204-B3E3-759A72E2C9E8}"/>
    <dgm:cxn modelId="{F95751C4-7EC7-4AF1-B9EB-2BC6654992C5}" type="presOf" srcId="{2EE7B849-A862-4863-9EB5-6265738A314C}" destId="{0E1F60F4-77D5-46BB-962B-40C4355AB9E0}" srcOrd="0" destOrd="0" presId="urn:microsoft.com/office/officeart/2016/7/layout/RepeatingBendingProcessNew"/>
    <dgm:cxn modelId="{0965A3CD-7959-4ED6-A8F5-BDDEFDEA8DE3}" type="presOf" srcId="{2EE7B849-A862-4863-9EB5-6265738A314C}" destId="{D64E5F07-0DF5-4A65-B510-7A1F1F579F85}" srcOrd="1" destOrd="0" presId="urn:microsoft.com/office/officeart/2016/7/layout/RepeatingBendingProcessNew"/>
    <dgm:cxn modelId="{253934F5-9522-45D3-A93B-465549642544}" type="presOf" srcId="{B984D40D-3BCA-4BD1-A53A-1C1292A41E4A}" destId="{5AC76A5D-302A-4985-B734-632CB60A80B3}" srcOrd="0" destOrd="0" presId="urn:microsoft.com/office/officeart/2016/7/layout/RepeatingBendingProcessNew"/>
    <dgm:cxn modelId="{363D8E70-4B3D-4A17-8408-513B9096E013}" type="presParOf" srcId="{72B6CD7E-10E7-4DF5-9F2C-7A05173491E3}" destId="{5AC76A5D-302A-4985-B734-632CB60A80B3}" srcOrd="0" destOrd="0" presId="urn:microsoft.com/office/officeart/2016/7/layout/RepeatingBendingProcessNew"/>
    <dgm:cxn modelId="{33CB6000-1734-4DC0-9C42-CD37AEA31EEE}" type="presParOf" srcId="{72B6CD7E-10E7-4DF5-9F2C-7A05173491E3}" destId="{0E1F60F4-77D5-46BB-962B-40C4355AB9E0}" srcOrd="1" destOrd="0" presId="urn:microsoft.com/office/officeart/2016/7/layout/RepeatingBendingProcessNew"/>
    <dgm:cxn modelId="{57F8529A-BE92-4142-B1D0-BC715685129C}" type="presParOf" srcId="{0E1F60F4-77D5-46BB-962B-40C4355AB9E0}" destId="{D64E5F07-0DF5-4A65-B510-7A1F1F579F85}" srcOrd="0" destOrd="0" presId="urn:microsoft.com/office/officeart/2016/7/layout/RepeatingBendingProcessNew"/>
    <dgm:cxn modelId="{AD5DB9B8-D781-4E1C-A4C0-581B4A78C4E5}" type="presParOf" srcId="{72B6CD7E-10E7-4DF5-9F2C-7A05173491E3}" destId="{2230DC7F-3FD6-4C00-8440-CCBC0A48CB36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C7F6C-C7F8-4FBA-AF34-864D8717DD9A}">
      <dsp:nvSpPr>
        <dsp:cNvPr id="0" name=""/>
        <dsp:cNvSpPr/>
      </dsp:nvSpPr>
      <dsp:spPr>
        <a:xfrm>
          <a:off x="932813" y="613658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D710F-AC6E-4C05-A506-018FB3ACF91B}">
      <dsp:nvSpPr>
        <dsp:cNvPr id="0" name=""/>
        <dsp:cNvSpPr/>
      </dsp:nvSpPr>
      <dsp:spPr>
        <a:xfrm>
          <a:off x="272684" y="2162871"/>
          <a:ext cx="2400467" cy="1574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Sign in to the </a:t>
          </a:r>
          <a:r>
            <a:rPr lang="en-US" sz="2800" kern="1200" dirty="0" err="1"/>
            <a:t>UoW</a:t>
          </a:r>
          <a:r>
            <a:rPr lang="en-US" sz="2800" kern="1200" dirty="0"/>
            <a:t> App</a:t>
          </a:r>
        </a:p>
      </dsp:txBody>
      <dsp:txXfrm>
        <a:off x="272684" y="2162871"/>
        <a:ext cx="2400467" cy="1574807"/>
      </dsp:txXfrm>
    </dsp:sp>
    <dsp:sp modelId="{AF0F6A41-87FA-4126-9B6E-CAF55248A07E}">
      <dsp:nvSpPr>
        <dsp:cNvPr id="0" name=""/>
        <dsp:cNvSpPr/>
      </dsp:nvSpPr>
      <dsp:spPr>
        <a:xfrm>
          <a:off x="3753363" y="613658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5EEB5-58C8-4A74-8952-3C55FC037EB5}">
      <dsp:nvSpPr>
        <dsp:cNvPr id="0" name=""/>
        <dsp:cNvSpPr/>
      </dsp:nvSpPr>
      <dsp:spPr>
        <a:xfrm>
          <a:off x="3093234" y="2162871"/>
          <a:ext cx="2400467" cy="1574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Wipe your desk space before and after use</a:t>
          </a:r>
        </a:p>
      </dsp:txBody>
      <dsp:txXfrm>
        <a:off x="3093234" y="2162871"/>
        <a:ext cx="2400467" cy="1574807"/>
      </dsp:txXfrm>
    </dsp:sp>
    <dsp:sp modelId="{070EC167-0859-4BE5-A3AB-DE57CE90D251}">
      <dsp:nvSpPr>
        <dsp:cNvPr id="0" name=""/>
        <dsp:cNvSpPr/>
      </dsp:nvSpPr>
      <dsp:spPr>
        <a:xfrm>
          <a:off x="6573913" y="613658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23FE1-5C39-4B2F-B93F-922B9B165B39}">
      <dsp:nvSpPr>
        <dsp:cNvPr id="0" name=""/>
        <dsp:cNvSpPr/>
      </dsp:nvSpPr>
      <dsp:spPr>
        <a:xfrm>
          <a:off x="5913784" y="2162871"/>
          <a:ext cx="2400467" cy="1574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Log into eduroam when on campus</a:t>
          </a:r>
        </a:p>
      </dsp:txBody>
      <dsp:txXfrm>
        <a:off x="5913784" y="2162871"/>
        <a:ext cx="2400467" cy="1574807"/>
      </dsp:txXfrm>
    </dsp:sp>
    <dsp:sp modelId="{5A0163C4-C455-49CC-B0BB-741D91CA7AF0}">
      <dsp:nvSpPr>
        <dsp:cNvPr id="0" name=""/>
        <dsp:cNvSpPr/>
      </dsp:nvSpPr>
      <dsp:spPr>
        <a:xfrm>
          <a:off x="9394462" y="613658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3B152-1718-4C77-84A7-E92F77935429}">
      <dsp:nvSpPr>
        <dsp:cNvPr id="0" name=""/>
        <dsp:cNvSpPr/>
      </dsp:nvSpPr>
      <dsp:spPr>
        <a:xfrm>
          <a:off x="8734334" y="2162871"/>
          <a:ext cx="2400467" cy="1574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If you have symptoms, stay at home and report them</a:t>
          </a:r>
        </a:p>
      </dsp:txBody>
      <dsp:txXfrm>
        <a:off x="8734334" y="2162871"/>
        <a:ext cx="2400467" cy="1574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F60F4-77D5-46BB-962B-40C4355AB9E0}">
      <dsp:nvSpPr>
        <dsp:cNvPr id="0" name=""/>
        <dsp:cNvSpPr/>
      </dsp:nvSpPr>
      <dsp:spPr>
        <a:xfrm>
          <a:off x="2951925" y="1846989"/>
          <a:ext cx="6484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843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9168" y="1889314"/>
        <a:ext cx="33951" cy="6790"/>
      </dsp:txXfrm>
    </dsp:sp>
    <dsp:sp modelId="{5AC76A5D-302A-4985-B734-632CB60A80B3}">
      <dsp:nvSpPr>
        <dsp:cNvPr id="0" name=""/>
        <dsp:cNvSpPr/>
      </dsp:nvSpPr>
      <dsp:spPr>
        <a:xfrm>
          <a:off x="1382" y="1007006"/>
          <a:ext cx="2952342" cy="17714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667" tIns="151854" rIns="144667" bIns="15185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the flowchart to identify key elements / statements</a:t>
          </a:r>
        </a:p>
      </dsp:txBody>
      <dsp:txXfrm>
        <a:off x="1382" y="1007006"/>
        <a:ext cx="2952342" cy="1771405"/>
      </dsp:txXfrm>
    </dsp:sp>
    <dsp:sp modelId="{2230DC7F-3FD6-4C00-8440-CCBC0A48CB36}">
      <dsp:nvSpPr>
        <dsp:cNvPr id="0" name=""/>
        <dsp:cNvSpPr/>
      </dsp:nvSpPr>
      <dsp:spPr>
        <a:xfrm>
          <a:off x="3632763" y="1007006"/>
          <a:ext cx="2952342" cy="177140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667" tIns="151854" rIns="144667" bIns="15185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Can then use this to create our Python code</a:t>
          </a:r>
        </a:p>
      </dsp:txBody>
      <dsp:txXfrm>
        <a:off x="3632763" y="1007006"/>
        <a:ext cx="2952342" cy="1771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1D1E2-A1CE-4BBC-AE4C-E3E6D46E9310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FEB96-28E7-4DF7-B760-E29C1601C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67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FEB96-28E7-4DF7-B760-E29C1601CE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9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FEB96-28E7-4DF7-B760-E29C1601CE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86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FEB96-28E7-4DF7-B760-E29C1601CE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89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FEB96-28E7-4DF7-B760-E29C1601CE1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679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FEB96-28E7-4DF7-B760-E29C1601CE1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12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FEB96-28E7-4DF7-B760-E29C1601CE1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11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8028-5319-4A82-B4D4-2D2471726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1CCB7-9B2F-41C6-B74D-56B327F67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1D8C-BDEA-4491-B67A-C4CF99F1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3AEBE-0F9F-4166-A9F6-EF04E6BB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B372-D876-4589-994C-E5725096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65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7798-92C1-4866-9930-74C9645B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2A827-F1C0-458F-A6AB-06FFBB9DD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BB03-60AB-42ED-89B2-956FF44E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53BE0-AF56-4630-831C-C0D5C36E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0F2E-BFB2-4586-A71E-1AC19AD9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8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D15DD-C1F3-42C3-A140-A0C1CF52E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817F1-C8D4-40F5-A040-A193254BC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953E4-B872-45FD-AC43-7BC86196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EBC6-3C4C-4694-92E6-C8BD91B9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28D0-342C-468A-95EE-C39DCE51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62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FB35-CA3D-4904-90B1-BAF33FA1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6EAC-B615-4535-BC5C-8B7F929C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04393-2304-4119-ABFC-302FC282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F4CC-E669-45EE-A84A-1C17616D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BF968-2408-43CF-8AE4-72D0CB7B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65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9FB4-9272-438B-ADAB-200B475C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63A16-B995-4B7C-886B-9EC08BDC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835D-D1C4-431B-85AE-BAFF36E1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375DD-29C8-475C-A858-4CC6224F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F691-C98F-45E8-B4C7-951BF1C5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1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6C5B-E3A2-4F0B-A00C-782CAE73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D270-C33D-4E29-8940-BB223BDB9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94C5D-24C1-4F83-B972-7CCF15A49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82535-1E78-4B1F-A1A9-533311F7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F35DF-63EE-4086-A052-D8A63A6B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021D4-39A3-43C5-B9A9-B9085D1B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BF20-52C4-4F01-A9E3-ACAF4DE8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2232-04CA-478C-96D3-7F754F6A5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8FE59-6FB5-4F8F-9BF1-8284588B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8B82D-DED7-4AC9-9BA7-3315ED311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1E35A-FD70-4326-B01E-B96619C10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9D2B4-7344-4F2A-A87F-6C5EF4B2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D170C-4AFC-40A4-A688-8CA004B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443ED-85E4-4DF5-A25F-CA90A0DD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0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C901-E4D8-4514-BB32-5E18ED5F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4AF50-0D20-4E90-973B-323148C3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EED67-DBCF-4C53-AF90-90406D97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318CB-EE68-4DA3-83E6-A653E5B1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0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21892-3B2D-4F96-BD2E-375B0CDC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47B04-5B15-462B-8D41-08F57317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E974D-5953-4BA3-BA9A-D8485045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1DF2-ED20-4787-9F70-1CE0B2C4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55897-8024-4164-8F1C-2F245F23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259DC-BE48-4B6B-BC22-FA8288E59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AD993-B452-4C4F-A47D-260B205A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07EF-AF92-44B2-BF2B-0958A761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39602-DF95-43E9-8181-41058311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08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7167-8712-4AD2-B746-E3D32B87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4A7EB-8896-4DF2-A2FE-0F61962B1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A8264-79F2-4C5D-9B0C-395D87B0A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D37A7-4DDF-49F7-B6EE-9101C9A2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58923-A299-43AD-8343-795AC6C9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30E0D-7DB9-46D8-B89F-C08603A5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1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062BD-190A-47AE-A96D-7106F1C6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B7C68-6DFB-4965-95E3-9DE236255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D29D5-A94B-4668-806D-7D15A9ED0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3FD85-620D-46B1-9A5F-960C68C53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230EF-25C1-41B2-910B-4F03CC4F2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14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0194-6691-4FDD-9425-1516E3BD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Remember to…</a:t>
            </a:r>
            <a:endParaRPr lang="en-GB" sz="5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7A800B-7704-433D-A563-60E2253EF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580779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984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B4A8E-0D5F-4D29-A2BF-4E0BC0DD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Functioning Code (main function)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309611C-E974-4317-B2A3-A9D3A17F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387789"/>
            <a:ext cx="11496821" cy="224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6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FAC5C-D70A-443A-AEA7-202728D4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Your Turn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3CCA0B-4AB4-4D2C-BE4C-CEBFD9850F30}"/>
              </a:ext>
            </a:extLst>
          </p:cNvPr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Using your algorithm from 6.2 and your flowchart from session 1, write the functioning code for the Fibonacci sequence program.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EB0DBC2-AA1C-45AE-83F3-B56F4CC47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24" r="21999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7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6A47E-3837-40FC-B06A-7B62222C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Option 1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4CC761-1408-4DB5-9BF4-8CC024ECF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36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8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E4E68-8BFD-42D5-B5B4-321E7A68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Option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A2FF6-7AB1-48F3-BE0D-B474B42AE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67" y="329822"/>
            <a:ext cx="4561428" cy="4750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FD247-5911-403E-A193-2FE3957F2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51" y="5771535"/>
            <a:ext cx="7995548" cy="95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3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3FC29-EC9E-4526-B849-EDC1853F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 of This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57CD1-0AC7-4C49-BA96-3C08A9F0B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Worksheet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BB728E3E-83EC-4316-AD23-628448260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9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7E3562-A7A5-4DDA-AF11-487D5A61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Summary for this Week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91B893-D005-4550-9F6A-CBFB2CE3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what an algorithm is 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explore algorithmic design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describe algorithmic complexity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evaluate the benefits and drawbacks of designing algorithms 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outline the use of a flowchart 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the different types of symbol which are utilised within flowcharts 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flowcharts with appropriate use of symbols 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functioning code making use of flowcharts</a:t>
            </a:r>
            <a:endParaRPr lang="en-GB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23DFC-1374-4159-ABD7-462057A09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39" r="2803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7E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42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0311E-04AD-48D3-AA5B-0DD8BB1B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Next Week – Project Ideation, Scoping and Documentation</a:t>
            </a:r>
            <a:endParaRPr lang="en-GB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1EC1-0057-4523-A723-722DA66DE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Pre-Session Materials</a:t>
            </a:r>
          </a:p>
          <a:p>
            <a:pPr lvl="1"/>
            <a:r>
              <a:rPr lang="en-US" dirty="0"/>
              <a:t>Innovation in Software Development</a:t>
            </a:r>
          </a:p>
          <a:p>
            <a:pPr lvl="1"/>
            <a:r>
              <a:rPr lang="en-US" dirty="0"/>
              <a:t>Strategies for Driving Innovation</a:t>
            </a:r>
          </a:p>
          <a:p>
            <a:pPr lvl="1"/>
            <a:r>
              <a:rPr lang="en-US" dirty="0"/>
              <a:t>Project Ideation Processes</a:t>
            </a:r>
          </a:p>
          <a:p>
            <a:r>
              <a:rPr lang="en-US" dirty="0"/>
              <a:t>Hybrid Session 1</a:t>
            </a:r>
          </a:p>
          <a:p>
            <a:pPr lvl="1"/>
            <a:r>
              <a:rPr lang="en-US" dirty="0"/>
              <a:t>Client engagement</a:t>
            </a:r>
          </a:p>
          <a:p>
            <a:pPr lvl="1"/>
            <a:r>
              <a:rPr lang="en-US" dirty="0"/>
              <a:t>Project Scope</a:t>
            </a:r>
          </a:p>
          <a:p>
            <a:pPr lvl="1"/>
            <a:r>
              <a:rPr lang="en-US" dirty="0"/>
              <a:t>Managing Expectations</a:t>
            </a:r>
          </a:p>
          <a:p>
            <a:r>
              <a:rPr lang="en-US" dirty="0"/>
              <a:t>Hybrid Session 2</a:t>
            </a:r>
          </a:p>
          <a:p>
            <a:pPr lvl="1"/>
            <a:r>
              <a:rPr lang="en-US" dirty="0"/>
              <a:t>Industry Standard Documentation</a:t>
            </a:r>
          </a:p>
          <a:p>
            <a:pPr lvl="1"/>
            <a:r>
              <a:rPr lang="en-US" dirty="0"/>
              <a:t>Software Requirements Specification</a:t>
            </a:r>
          </a:p>
          <a:p>
            <a:pPr lvl="1"/>
            <a:r>
              <a:rPr lang="en-US" dirty="0"/>
              <a:t>System Requirements Specification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70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3DB6B55B-F940-4764-910F-503CF62825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016" b="33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8B1C5-437C-4C2C-82B5-303382CB0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509320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Algorithmic Design</a:t>
            </a:r>
            <a:endParaRPr lang="en-GB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F20D9-A765-48B1-8CD5-6C54D4F27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9" y="5093208"/>
            <a:ext cx="2892986" cy="126187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</a:rPr>
              <a:t>Week 6 Hybrid Session 1</a:t>
            </a:r>
            <a:endParaRPr lang="en-GB" sz="20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6410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9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48137-DC48-4C58-AC3D-DD5B9716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What did you get for your flowchart?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23C91C3A-4FB3-420E-8C91-96A60BE25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573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523E-940C-49CA-8BB0-A90C2BA6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Flowchart to Functioning Code</a:t>
            </a:r>
            <a:endParaRPr lang="en-GB" sz="41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746C95-7E18-4F15-BF7A-BF41A81AB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86" r="2469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1AD3E9F-F369-4F19-A836-C273790B7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316387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7588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2D1E75D-04AD-4D61-90A8-D70B0E33A8D7}"/>
              </a:ext>
            </a:extLst>
          </p:cNvPr>
          <p:cNvSpPr/>
          <p:nvPr/>
        </p:nvSpPr>
        <p:spPr>
          <a:xfrm>
            <a:off x="2987770" y="4858514"/>
            <a:ext cx="3878139" cy="106193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RETURN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D4AD5DC-FE28-495A-B87F-C3879C148481}"/>
              </a:ext>
            </a:extLst>
          </p:cNvPr>
          <p:cNvSpPr/>
          <p:nvPr/>
        </p:nvSpPr>
        <p:spPr>
          <a:xfrm>
            <a:off x="2984633" y="1378417"/>
            <a:ext cx="3878139" cy="218252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INPUT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9ED7A1-B5E7-4A73-9903-A8092F5CCD97}"/>
              </a:ext>
            </a:extLst>
          </p:cNvPr>
          <p:cNvSpPr/>
          <p:nvPr/>
        </p:nvSpPr>
        <p:spPr>
          <a:xfrm>
            <a:off x="4711704" y="1371600"/>
            <a:ext cx="6756383" cy="337116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WHILE LOOP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0" name="Flowchart: Terminator 6">
            <a:extLst>
              <a:ext uri="{FF2B5EF4-FFF2-40B4-BE49-F238E27FC236}">
                <a16:creationId xmlns:a16="http://schemas.microsoft.com/office/drawing/2014/main" id="{CEF073DD-C2C1-4ACF-9E0A-1D106947B8BF}"/>
              </a:ext>
            </a:extLst>
          </p:cNvPr>
          <p:cNvSpPr/>
          <p:nvPr/>
        </p:nvSpPr>
        <p:spPr>
          <a:xfrm>
            <a:off x="5093748" y="678952"/>
            <a:ext cx="1519761" cy="5418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Start</a:t>
            </a:r>
          </a:p>
        </p:txBody>
      </p:sp>
      <p:sp>
        <p:nvSpPr>
          <p:cNvPr id="12" name="Flowchart: Data 8">
            <a:extLst>
              <a:ext uri="{FF2B5EF4-FFF2-40B4-BE49-F238E27FC236}">
                <a16:creationId xmlns:a16="http://schemas.microsoft.com/office/drawing/2014/main" id="{3468D7A8-C47B-47A7-B699-D49952354B85}"/>
              </a:ext>
            </a:extLst>
          </p:cNvPr>
          <p:cNvSpPr/>
          <p:nvPr/>
        </p:nvSpPr>
        <p:spPr>
          <a:xfrm>
            <a:off x="5093747" y="2556104"/>
            <a:ext cx="1519761" cy="781114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 enters number</a:t>
            </a:r>
          </a:p>
        </p:txBody>
      </p:sp>
      <p:sp>
        <p:nvSpPr>
          <p:cNvPr id="14" name="Flowchart: Process 9">
            <a:extLst>
              <a:ext uri="{FF2B5EF4-FFF2-40B4-BE49-F238E27FC236}">
                <a16:creationId xmlns:a16="http://schemas.microsoft.com/office/drawing/2014/main" id="{4FD25C08-0DDD-4A39-BA7C-341320A21AC4}"/>
              </a:ext>
            </a:extLst>
          </p:cNvPr>
          <p:cNvSpPr/>
          <p:nvPr/>
        </p:nvSpPr>
        <p:spPr>
          <a:xfrm>
            <a:off x="5093748" y="1529444"/>
            <a:ext cx="1519761" cy="6693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Ask the user to enter number</a:t>
            </a:r>
          </a:p>
        </p:txBody>
      </p:sp>
      <p:sp>
        <p:nvSpPr>
          <p:cNvPr id="16" name="Flowchart: Process 10">
            <a:extLst>
              <a:ext uri="{FF2B5EF4-FFF2-40B4-BE49-F238E27FC236}">
                <a16:creationId xmlns:a16="http://schemas.microsoft.com/office/drawing/2014/main" id="{AD941F89-11BE-4FA9-8CFA-5968250E2B8D}"/>
              </a:ext>
            </a:extLst>
          </p:cNvPr>
          <p:cNvSpPr/>
          <p:nvPr/>
        </p:nvSpPr>
        <p:spPr>
          <a:xfrm>
            <a:off x="5071454" y="5087272"/>
            <a:ext cx="1566000" cy="6774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Assign to variable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EB6C1F-31BD-4182-8801-43BCF57D0D4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853629" y="1220819"/>
            <a:ext cx="0" cy="30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331983-F65B-4E83-A831-2574D7E293D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5853628" y="2198766"/>
            <a:ext cx="1" cy="435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5566C056-E899-4911-809E-507AB796CB01}"/>
              </a:ext>
            </a:extLst>
          </p:cNvPr>
          <p:cNvSpPr/>
          <p:nvPr/>
        </p:nvSpPr>
        <p:spPr>
          <a:xfrm>
            <a:off x="4896949" y="3769926"/>
            <a:ext cx="1915010" cy="844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Number?</a:t>
            </a:r>
            <a:endParaRPr lang="en-GB" sz="1600" dirty="0"/>
          </a:p>
        </p:txBody>
      </p:sp>
      <p:sp>
        <p:nvSpPr>
          <p:cNvPr id="56" name="Flowchart: Data 16">
            <a:extLst>
              <a:ext uri="{FF2B5EF4-FFF2-40B4-BE49-F238E27FC236}">
                <a16:creationId xmlns:a16="http://schemas.microsoft.com/office/drawing/2014/main" id="{20876871-8B9D-4BAA-87D8-4CB90ADE0DC2}"/>
              </a:ext>
            </a:extLst>
          </p:cNvPr>
          <p:cNvSpPr/>
          <p:nvPr/>
        </p:nvSpPr>
        <p:spPr>
          <a:xfrm>
            <a:off x="7055592" y="2221665"/>
            <a:ext cx="1567237" cy="11303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Print Invalid Entry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44B793-5703-4561-AFDE-0E73A724612E}"/>
              </a:ext>
            </a:extLst>
          </p:cNvPr>
          <p:cNvCxnSpPr>
            <a:cxnSpLocks/>
            <a:stCxn id="12" idx="2"/>
            <a:endCxn id="54" idx="0"/>
          </p:cNvCxnSpPr>
          <p:nvPr/>
        </p:nvCxnSpPr>
        <p:spPr>
          <a:xfrm>
            <a:off x="5853628" y="3337218"/>
            <a:ext cx="826" cy="4327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30">
            <a:extLst>
              <a:ext uri="{FF2B5EF4-FFF2-40B4-BE49-F238E27FC236}">
                <a16:creationId xmlns:a16="http://schemas.microsoft.com/office/drawing/2014/main" id="{104CA5DA-18A3-4C85-9802-FF432F0403EE}"/>
              </a:ext>
            </a:extLst>
          </p:cNvPr>
          <p:cNvCxnSpPr>
            <a:cxnSpLocks/>
            <a:stCxn id="54" idx="3"/>
            <a:endCxn id="56" idx="4"/>
          </p:cNvCxnSpPr>
          <p:nvPr/>
        </p:nvCxnSpPr>
        <p:spPr>
          <a:xfrm flipV="1">
            <a:off x="6811959" y="3351966"/>
            <a:ext cx="1027252" cy="84002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30">
            <a:extLst>
              <a:ext uri="{FF2B5EF4-FFF2-40B4-BE49-F238E27FC236}">
                <a16:creationId xmlns:a16="http://schemas.microsoft.com/office/drawing/2014/main" id="{D6E62B89-C47B-4511-AD1F-8E7383DE3C0C}"/>
              </a:ext>
            </a:extLst>
          </p:cNvPr>
          <p:cNvCxnSpPr>
            <a:cxnSpLocks/>
            <a:stCxn id="56" idx="1"/>
            <a:endCxn id="14" idx="3"/>
          </p:cNvCxnSpPr>
          <p:nvPr/>
        </p:nvCxnSpPr>
        <p:spPr>
          <a:xfrm rot="16200000" flipV="1">
            <a:off x="7047580" y="1430034"/>
            <a:ext cx="357560" cy="122570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99D4EFF-4B84-4290-A737-136B28331AAD}"/>
              </a:ext>
            </a:extLst>
          </p:cNvPr>
          <p:cNvSpPr txBox="1"/>
          <p:nvPr/>
        </p:nvSpPr>
        <p:spPr>
          <a:xfrm>
            <a:off x="6827805" y="38282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24792A-57BA-4DC4-8471-E57FEBE174CA}"/>
              </a:ext>
            </a:extLst>
          </p:cNvPr>
          <p:cNvSpPr txBox="1"/>
          <p:nvPr/>
        </p:nvSpPr>
        <p:spPr>
          <a:xfrm>
            <a:off x="5198384" y="46659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911A011-FC78-4207-A181-EF236F70ACFB}"/>
              </a:ext>
            </a:extLst>
          </p:cNvPr>
          <p:cNvCxnSpPr>
            <a:cxnSpLocks/>
            <a:stCxn id="54" idx="2"/>
            <a:endCxn id="16" idx="0"/>
          </p:cNvCxnSpPr>
          <p:nvPr/>
        </p:nvCxnSpPr>
        <p:spPr>
          <a:xfrm>
            <a:off x="5854454" y="4614046"/>
            <a:ext cx="0" cy="47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16F06F-4354-43FD-9590-336BE029AFA9}"/>
              </a:ext>
            </a:extLst>
          </p:cNvPr>
          <p:cNvCxnSpPr>
            <a:cxnSpLocks/>
            <a:stCxn id="16" idx="2"/>
            <a:endCxn id="43" idx="0"/>
          </p:cNvCxnSpPr>
          <p:nvPr/>
        </p:nvCxnSpPr>
        <p:spPr>
          <a:xfrm flipH="1">
            <a:off x="5853627" y="5764745"/>
            <a:ext cx="827" cy="3445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Terminator 17">
            <a:extLst>
              <a:ext uri="{FF2B5EF4-FFF2-40B4-BE49-F238E27FC236}">
                <a16:creationId xmlns:a16="http://schemas.microsoft.com/office/drawing/2014/main" id="{248A8FE6-E069-4040-95FE-7D97F1AF9136}"/>
              </a:ext>
            </a:extLst>
          </p:cNvPr>
          <p:cNvSpPr/>
          <p:nvPr/>
        </p:nvSpPr>
        <p:spPr>
          <a:xfrm>
            <a:off x="5093746" y="6109256"/>
            <a:ext cx="1519761" cy="5418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C4CE4E-DEFE-4B5E-B2A7-9716AC3B26B5}"/>
              </a:ext>
            </a:extLst>
          </p:cNvPr>
          <p:cNvSpPr txBox="1"/>
          <p:nvPr/>
        </p:nvSpPr>
        <p:spPr>
          <a:xfrm>
            <a:off x="385153" y="101600"/>
            <a:ext cx="35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Get Number Pre-defined Process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00379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9CA81F-775C-41B0-976C-7DCEA938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Functioning Code (</a:t>
            </a:r>
            <a:r>
              <a:rPr lang="en-US" sz="3600" dirty="0" err="1">
                <a:solidFill>
                  <a:srgbClr val="FFFFFF"/>
                </a:solidFill>
              </a:rPr>
              <a:t>get_inputs</a:t>
            </a:r>
            <a:r>
              <a:rPr lang="en-US" sz="3600" dirty="0">
                <a:solidFill>
                  <a:srgbClr val="FFFFFF"/>
                </a:solidFill>
              </a:rPr>
              <a:t> function)</a:t>
            </a:r>
            <a:endParaRPr lang="en-GB" sz="3600" dirty="0">
              <a:solidFill>
                <a:srgbClr val="FFFFFF"/>
              </a:solidFill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25922-B516-498A-A8DB-581187D91C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" r="1806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0508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D8CF67A-315C-433C-9E35-99B8FBD45870}"/>
              </a:ext>
            </a:extLst>
          </p:cNvPr>
          <p:cNvSpPr/>
          <p:nvPr/>
        </p:nvSpPr>
        <p:spPr>
          <a:xfrm>
            <a:off x="3176707" y="3737821"/>
            <a:ext cx="3878139" cy="13716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RETURN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30B458-65E1-4C97-87A3-588EE3AC7562}"/>
              </a:ext>
            </a:extLst>
          </p:cNvPr>
          <p:cNvSpPr/>
          <p:nvPr/>
        </p:nvSpPr>
        <p:spPr>
          <a:xfrm>
            <a:off x="4965705" y="1875492"/>
            <a:ext cx="4178282" cy="1371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ADDITION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0" name="Flowchart: Terminator 6">
            <a:extLst>
              <a:ext uri="{FF2B5EF4-FFF2-40B4-BE49-F238E27FC236}">
                <a16:creationId xmlns:a16="http://schemas.microsoft.com/office/drawing/2014/main" id="{CEF073DD-C2C1-4ACF-9E0A-1D106947B8BF}"/>
              </a:ext>
            </a:extLst>
          </p:cNvPr>
          <p:cNvSpPr/>
          <p:nvPr/>
        </p:nvSpPr>
        <p:spPr>
          <a:xfrm>
            <a:off x="5321874" y="470932"/>
            <a:ext cx="1519761" cy="5418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16F06F-4354-43FD-9590-336BE029AFA9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>
            <a:off x="6081753" y="4988771"/>
            <a:ext cx="0" cy="912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0D22430-F62E-48FF-A1F3-0D321A11734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6081752" y="3126443"/>
            <a:ext cx="1" cy="7320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Terminator 17">
            <a:extLst>
              <a:ext uri="{FF2B5EF4-FFF2-40B4-BE49-F238E27FC236}">
                <a16:creationId xmlns:a16="http://schemas.microsoft.com/office/drawing/2014/main" id="{248A8FE6-E069-4040-95FE-7D97F1AF9136}"/>
              </a:ext>
            </a:extLst>
          </p:cNvPr>
          <p:cNvSpPr/>
          <p:nvPr/>
        </p:nvSpPr>
        <p:spPr>
          <a:xfrm>
            <a:off x="5321872" y="5901236"/>
            <a:ext cx="1519761" cy="5418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C4CE4E-DEFE-4B5E-B2A7-9716AC3B26B5}"/>
              </a:ext>
            </a:extLst>
          </p:cNvPr>
          <p:cNvSpPr txBox="1"/>
          <p:nvPr/>
        </p:nvSpPr>
        <p:spPr>
          <a:xfrm>
            <a:off x="385153" y="101600"/>
            <a:ext cx="35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 Sum Pre-defined Process</a:t>
            </a:r>
            <a:endParaRPr kumimoji="0" lang="en-GB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lowchart: Process 14">
            <a:extLst>
              <a:ext uri="{FF2B5EF4-FFF2-40B4-BE49-F238E27FC236}">
                <a16:creationId xmlns:a16="http://schemas.microsoft.com/office/drawing/2014/main" id="{C4047DDE-7062-430E-9EA8-58E7015B4470}"/>
              </a:ext>
            </a:extLst>
          </p:cNvPr>
          <p:cNvSpPr/>
          <p:nvPr/>
        </p:nvSpPr>
        <p:spPr>
          <a:xfrm>
            <a:off x="5298752" y="1996142"/>
            <a:ext cx="1566000" cy="11303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together the numbers for input1 and input2</a:t>
            </a:r>
          </a:p>
        </p:txBody>
      </p:sp>
      <p:sp>
        <p:nvSpPr>
          <p:cNvPr id="38" name="Flowchart: Process 15">
            <a:extLst>
              <a:ext uri="{FF2B5EF4-FFF2-40B4-BE49-F238E27FC236}">
                <a16:creationId xmlns:a16="http://schemas.microsoft.com/office/drawing/2014/main" id="{17F0AD92-FCF2-44CC-A235-BE02AF4DA53B}"/>
              </a:ext>
            </a:extLst>
          </p:cNvPr>
          <p:cNvSpPr/>
          <p:nvPr/>
        </p:nvSpPr>
        <p:spPr>
          <a:xfrm>
            <a:off x="5298753" y="3858470"/>
            <a:ext cx="1566000" cy="11303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 the sum to a sum variable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32D6F2-7A2A-436F-A2D7-5CA8EB03FB0A}"/>
              </a:ext>
            </a:extLst>
          </p:cNvPr>
          <p:cNvCxnSpPr>
            <a:cxnSpLocks/>
            <a:stCxn id="10" idx="2"/>
            <a:endCxn id="37" idx="0"/>
          </p:cNvCxnSpPr>
          <p:nvPr/>
        </p:nvCxnSpPr>
        <p:spPr>
          <a:xfrm flipH="1">
            <a:off x="6081752" y="1012799"/>
            <a:ext cx="3" cy="983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93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4D7DFF5D-1B92-4B6A-8DFF-E020CE7AB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E0537-D1B4-485D-8349-AEEF88F6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Functioning Code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(</a:t>
            </a:r>
            <a:r>
              <a:rPr lang="en-US" sz="5400" dirty="0" err="1">
                <a:solidFill>
                  <a:srgbClr val="FFFFFF"/>
                </a:solidFill>
              </a:rPr>
              <a:t>sum_numbers</a:t>
            </a:r>
            <a:r>
              <a:rPr lang="en-US" sz="5400" dirty="0">
                <a:solidFill>
                  <a:srgbClr val="FFFFFF"/>
                </a:solidFill>
              </a:rPr>
              <a:t> function)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FD31044E-A1D7-4E19-96A1-3E91F0350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2437" y="4553428"/>
            <a:ext cx="1927126" cy="16883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5656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46B4F-04C5-493D-9FAE-3B61EDC6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2" y="4482072"/>
            <a:ext cx="10827055" cy="183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4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3B1881A-B022-4F61-B5DE-08009CCB8F83}"/>
              </a:ext>
            </a:extLst>
          </p:cNvPr>
          <p:cNvSpPr/>
          <p:nvPr/>
        </p:nvSpPr>
        <p:spPr>
          <a:xfrm>
            <a:off x="6350653" y="1597131"/>
            <a:ext cx="5752435" cy="13925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CALL </a:t>
            </a:r>
            <a:r>
              <a:rPr lang="en-US" sz="3600" dirty="0" err="1">
                <a:solidFill>
                  <a:schemeClr val="tx1"/>
                </a:solidFill>
              </a:rPr>
              <a:t>sum_numbers</a:t>
            </a:r>
            <a:endParaRPr lang="en-US" sz="3600" dirty="0">
              <a:solidFill>
                <a:schemeClr val="tx1"/>
              </a:solidFill>
            </a:endParaRPr>
          </a:p>
          <a:p>
            <a:pPr algn="r"/>
            <a:r>
              <a:rPr lang="en-US" sz="3600" dirty="0">
                <a:solidFill>
                  <a:schemeClr val="tx1"/>
                </a:solidFill>
              </a:rPr>
              <a:t>function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C049A25-057E-416C-8ABE-A74AF8F28F64}"/>
              </a:ext>
            </a:extLst>
          </p:cNvPr>
          <p:cNvSpPr/>
          <p:nvPr/>
        </p:nvSpPr>
        <p:spPr>
          <a:xfrm>
            <a:off x="444511" y="3808867"/>
            <a:ext cx="5651490" cy="13716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CALL </a:t>
            </a:r>
            <a:r>
              <a:rPr lang="en-US" sz="3600" dirty="0" err="1">
                <a:solidFill>
                  <a:schemeClr val="tx1"/>
                </a:solidFill>
              </a:rPr>
              <a:t>get_input</a:t>
            </a:r>
            <a:r>
              <a:rPr lang="en-US" sz="3600" dirty="0">
                <a:solidFill>
                  <a:schemeClr val="tx1"/>
                </a:solidFill>
              </a:rPr>
              <a:t>()</a:t>
            </a:r>
          </a:p>
          <a:p>
            <a:r>
              <a:rPr lang="en-US" sz="3600" dirty="0">
                <a:solidFill>
                  <a:schemeClr val="tx1"/>
                </a:solidFill>
              </a:rPr>
              <a:t>function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36205F8-AA6E-4793-BB73-695E05E7106C}"/>
              </a:ext>
            </a:extLst>
          </p:cNvPr>
          <p:cNvSpPr/>
          <p:nvPr/>
        </p:nvSpPr>
        <p:spPr>
          <a:xfrm>
            <a:off x="444510" y="1597131"/>
            <a:ext cx="5651490" cy="1371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CALL </a:t>
            </a:r>
            <a:r>
              <a:rPr lang="en-US" sz="3600" dirty="0" err="1">
                <a:solidFill>
                  <a:schemeClr val="tx1"/>
                </a:solidFill>
              </a:rPr>
              <a:t>get_input</a:t>
            </a:r>
            <a:r>
              <a:rPr lang="en-US" sz="3600" dirty="0">
                <a:solidFill>
                  <a:schemeClr val="tx1"/>
                </a:solidFill>
              </a:rPr>
              <a:t>() </a:t>
            </a:r>
          </a:p>
          <a:p>
            <a:r>
              <a:rPr lang="en-US" sz="3600" dirty="0">
                <a:solidFill>
                  <a:schemeClr val="tx1"/>
                </a:solidFill>
              </a:rPr>
              <a:t>function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22" name="Flowchart: Data 16">
            <a:extLst>
              <a:ext uri="{FF2B5EF4-FFF2-40B4-BE49-F238E27FC236}">
                <a16:creationId xmlns:a16="http://schemas.microsoft.com/office/drawing/2014/main" id="{4ADAA550-644B-4D9C-A0F4-9FD517C26F6E}"/>
              </a:ext>
            </a:extLst>
          </p:cNvPr>
          <p:cNvSpPr/>
          <p:nvPr/>
        </p:nvSpPr>
        <p:spPr>
          <a:xfrm>
            <a:off x="6557951" y="3885918"/>
            <a:ext cx="1567237" cy="11303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the sum variable</a:t>
            </a:r>
          </a:p>
        </p:txBody>
      </p:sp>
      <p:sp>
        <p:nvSpPr>
          <p:cNvPr id="23" name="Flowchart: Terminator 17">
            <a:extLst>
              <a:ext uri="{FF2B5EF4-FFF2-40B4-BE49-F238E27FC236}">
                <a16:creationId xmlns:a16="http://schemas.microsoft.com/office/drawing/2014/main" id="{A2EDA449-0847-4CAC-8EF7-0C7BA218CE30}"/>
              </a:ext>
            </a:extLst>
          </p:cNvPr>
          <p:cNvSpPr/>
          <p:nvPr/>
        </p:nvSpPr>
        <p:spPr>
          <a:xfrm>
            <a:off x="6581688" y="6038892"/>
            <a:ext cx="1519761" cy="5418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Stop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2A7C0F-B33A-4A02-B35E-6F47F21D3837}"/>
              </a:ext>
            </a:extLst>
          </p:cNvPr>
          <p:cNvCxnSpPr>
            <a:cxnSpLocks/>
            <a:stCxn id="47" idx="2"/>
            <a:endCxn id="4" idx="0"/>
          </p:cNvCxnSpPr>
          <p:nvPr/>
        </p:nvCxnSpPr>
        <p:spPr>
          <a:xfrm flipH="1">
            <a:off x="4988846" y="794688"/>
            <a:ext cx="1" cy="903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60109010-9872-4FB3-B4A0-8E4242FEAC48}"/>
              </a:ext>
            </a:extLst>
          </p:cNvPr>
          <p:cNvSpPr/>
          <p:nvPr/>
        </p:nvSpPr>
        <p:spPr>
          <a:xfrm>
            <a:off x="4649001" y="5957909"/>
            <a:ext cx="703835" cy="70383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1394A0C-6DCB-4A63-B720-87FF380799D4}"/>
              </a:ext>
            </a:extLst>
          </p:cNvPr>
          <p:cNvCxnSpPr>
            <a:cxnSpLocks/>
            <a:stCxn id="8" idx="2"/>
            <a:endCxn id="114" idx="0"/>
          </p:cNvCxnSpPr>
          <p:nvPr/>
        </p:nvCxnSpPr>
        <p:spPr>
          <a:xfrm>
            <a:off x="4988846" y="5054847"/>
            <a:ext cx="12073" cy="903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2F8FC454-6245-4CD2-8943-EA5911D44794}"/>
              </a:ext>
            </a:extLst>
          </p:cNvPr>
          <p:cNvSpPr/>
          <p:nvPr/>
        </p:nvSpPr>
        <p:spPr>
          <a:xfrm>
            <a:off x="6989650" y="171836"/>
            <a:ext cx="703835" cy="70383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FADBF1-31B9-4D84-BB5A-465FEB78CB4F}"/>
              </a:ext>
            </a:extLst>
          </p:cNvPr>
          <p:cNvCxnSpPr>
            <a:cxnSpLocks/>
            <a:stCxn id="122" idx="4"/>
            <a:endCxn id="5" idx="0"/>
          </p:cNvCxnSpPr>
          <p:nvPr/>
        </p:nvCxnSpPr>
        <p:spPr>
          <a:xfrm>
            <a:off x="7341568" y="875671"/>
            <a:ext cx="3" cy="8220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DE01E96-7BBF-41FF-BBC1-7502114B1245}"/>
              </a:ext>
            </a:extLst>
          </p:cNvPr>
          <p:cNvCxnSpPr>
            <a:cxnSpLocks/>
            <a:stCxn id="5" idx="2"/>
            <a:endCxn id="22" idx="1"/>
          </p:cNvCxnSpPr>
          <p:nvPr/>
        </p:nvCxnSpPr>
        <p:spPr>
          <a:xfrm flipH="1">
            <a:off x="7341570" y="2868112"/>
            <a:ext cx="1" cy="10178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BEFFB57-387A-424A-85B7-0A9E74E98372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7341569" y="5016219"/>
            <a:ext cx="1" cy="1022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6851014B-B742-44FC-8E80-61B4D3E77AC5}"/>
              </a:ext>
            </a:extLst>
          </p:cNvPr>
          <p:cNvSpPr/>
          <p:nvPr/>
        </p:nvSpPr>
        <p:spPr>
          <a:xfrm>
            <a:off x="4115440" y="1697750"/>
            <a:ext cx="1746811" cy="11703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Number (input1)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lowchart: Terminator 6">
            <a:extLst>
              <a:ext uri="{FF2B5EF4-FFF2-40B4-BE49-F238E27FC236}">
                <a16:creationId xmlns:a16="http://schemas.microsoft.com/office/drawing/2014/main" id="{A0616FEC-83BB-48C7-B2E7-4C870ED6B015}"/>
              </a:ext>
            </a:extLst>
          </p:cNvPr>
          <p:cNvSpPr/>
          <p:nvPr/>
        </p:nvSpPr>
        <p:spPr>
          <a:xfrm>
            <a:off x="4228966" y="252821"/>
            <a:ext cx="1519761" cy="5418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46D58541-2104-47F0-BEFF-35E25E1FAF34}"/>
              </a:ext>
            </a:extLst>
          </p:cNvPr>
          <p:cNvSpPr/>
          <p:nvPr/>
        </p:nvSpPr>
        <p:spPr>
          <a:xfrm>
            <a:off x="4115440" y="3884484"/>
            <a:ext cx="1746811" cy="11703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Number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(input2)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77A0A4-4C37-446D-ABF8-BB661F1D0EB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988846" y="2868113"/>
            <a:ext cx="0" cy="10163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DCAA85F2-9957-4A74-8000-56F141A288EC}"/>
              </a:ext>
            </a:extLst>
          </p:cNvPr>
          <p:cNvSpPr/>
          <p:nvPr/>
        </p:nvSpPr>
        <p:spPr>
          <a:xfrm>
            <a:off x="6468165" y="1697749"/>
            <a:ext cx="1746811" cy="11703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 Sum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8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83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Office Theme</vt:lpstr>
      <vt:lpstr>Remember to…</vt:lpstr>
      <vt:lpstr>Algorithmic Design</vt:lpstr>
      <vt:lpstr>What did you get for your flowchart?</vt:lpstr>
      <vt:lpstr>Flowchart to Functioning Code</vt:lpstr>
      <vt:lpstr>PowerPoint Presentation</vt:lpstr>
      <vt:lpstr>Functioning Code (get_inputs function)</vt:lpstr>
      <vt:lpstr>PowerPoint Presentation</vt:lpstr>
      <vt:lpstr>Functioning Code (sum_numbers function)</vt:lpstr>
      <vt:lpstr>PowerPoint Presentation</vt:lpstr>
      <vt:lpstr>Functioning Code (main function)</vt:lpstr>
      <vt:lpstr>Your Turn</vt:lpstr>
      <vt:lpstr>Option 1</vt:lpstr>
      <vt:lpstr>Option 2</vt:lpstr>
      <vt:lpstr>Rest of This Class</vt:lpstr>
      <vt:lpstr>Summary for this Week</vt:lpstr>
      <vt:lpstr>Next Week – Project Ideation, Scoping and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Remember to…</dc:title>
  <dc:creator>Claire Ancient</dc:creator>
  <cp:lastModifiedBy>Eric Mamphey (E.Mamphey.16)</cp:lastModifiedBy>
  <cp:revision>2</cp:revision>
  <dcterms:created xsi:type="dcterms:W3CDTF">2020-10-23T17:24:08Z</dcterms:created>
  <dcterms:modified xsi:type="dcterms:W3CDTF">2020-10-31T18:52:20Z</dcterms:modified>
</cp:coreProperties>
</file>