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62" r:id="rId8"/>
    <p:sldId id="259"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t Pham" userId="278db2f4510d4a30" providerId="LiveId" clId="{9FCD8CDC-46AE-40B7-B2F8-A55EDA201CDE}"/>
    <pc:docChg chg="modSld">
      <pc:chgData name="Bryant Pham" userId="278db2f4510d4a30" providerId="LiveId" clId="{9FCD8CDC-46AE-40B7-B2F8-A55EDA201CDE}" dt="2022-09-14T15:49:30.524" v="28" actId="20577"/>
      <pc:docMkLst>
        <pc:docMk/>
      </pc:docMkLst>
      <pc:sldChg chg="modSp mod">
        <pc:chgData name="Bryant Pham" userId="278db2f4510d4a30" providerId="LiveId" clId="{9FCD8CDC-46AE-40B7-B2F8-A55EDA201CDE}" dt="2022-09-14T15:49:30.524" v="28" actId="20577"/>
        <pc:sldMkLst>
          <pc:docMk/>
          <pc:sldMk cId="332104327" sldId="259"/>
        </pc:sldMkLst>
        <pc:spChg chg="mod">
          <ac:chgData name="Bryant Pham" userId="278db2f4510d4a30" providerId="LiveId" clId="{9FCD8CDC-46AE-40B7-B2F8-A55EDA201CDE}" dt="2022-09-14T15:49:16.750" v="21" actId="20577"/>
          <ac:spMkLst>
            <pc:docMk/>
            <pc:sldMk cId="332104327" sldId="259"/>
            <ac:spMk id="12" creationId="{FABE7D8B-D1CD-44C0-AD2D-2ABA67684E97}"/>
          </ac:spMkLst>
        </pc:spChg>
        <pc:spChg chg="mod">
          <ac:chgData name="Bryant Pham" userId="278db2f4510d4a30" providerId="LiveId" clId="{9FCD8CDC-46AE-40B7-B2F8-A55EDA201CDE}" dt="2022-09-14T15:49:30.524" v="28" actId="20577"/>
          <ac:spMkLst>
            <pc:docMk/>
            <pc:sldMk cId="332104327" sldId="259"/>
            <ac:spMk id="13" creationId="{8C2F0B15-120C-423F-8EE5-F303B19D5CC5}"/>
          </ac:spMkLst>
        </pc:spChg>
      </pc:sldChg>
      <pc:sldChg chg="modSp mod">
        <pc:chgData name="Bryant Pham" userId="278db2f4510d4a30" providerId="LiveId" clId="{9FCD8CDC-46AE-40B7-B2F8-A55EDA201CDE}" dt="2022-09-14T15:48:57.120" v="0" actId="20577"/>
        <pc:sldMkLst>
          <pc:docMk/>
          <pc:sldMk cId="379728094" sldId="262"/>
        </pc:sldMkLst>
        <pc:spChg chg="mod">
          <ac:chgData name="Bryant Pham" userId="278db2f4510d4a30" providerId="LiveId" clId="{9FCD8CDC-46AE-40B7-B2F8-A55EDA201CDE}" dt="2022-09-14T15:48:57.120" v="0" actId="20577"/>
          <ac:spMkLst>
            <pc:docMk/>
            <pc:sldMk cId="379728094" sldId="262"/>
            <ac:spMk id="3" creationId="{DA8AFAA9-633A-475C-B8ED-840A34F729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BANK 170</a:t>
            </a:r>
            <a:br>
              <a:rPr lang="en-US" dirty="0"/>
            </a:br>
            <a:r>
              <a:rPr lang="en-US" sz="1200" i="1" dirty="0"/>
              <a:t>Banking for the modern Life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6075162"/>
            <a:ext cx="4941770" cy="396660"/>
          </a:xfrm>
        </p:spPr>
        <p:txBody>
          <a:bodyPr>
            <a:normAutofit/>
          </a:bodyPr>
          <a:lstStyle/>
          <a:p>
            <a:pPr algn="r"/>
            <a:r>
              <a:rPr lang="en-US" dirty="0"/>
              <a:t>Bryant Pham</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790223"/>
            <a:ext cx="2895600" cy="155578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Timeline of Production</a:t>
            </a:r>
          </a:p>
          <a:p>
            <a:r>
              <a:rPr lang="en-US" dirty="0"/>
              <a:t>Summary</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2826544"/>
            <a:ext cx="5111750" cy="1204912"/>
          </a:xfrm>
        </p:spPr>
        <p:txBody>
          <a:bodyPr/>
          <a:lstStyle/>
          <a:p>
            <a:r>
              <a:rPr lang="en-US" dirty="0"/>
              <a:t>INTRODUCTION</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728413"/>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763540"/>
            <a:ext cx="4179570" cy="2394409"/>
          </a:xfrm>
        </p:spPr>
        <p:txBody>
          <a:bodyPr>
            <a:normAutofit/>
          </a:bodyPr>
          <a:lstStyle/>
          <a:p>
            <a:pPr marL="285750" indent="-285750">
              <a:buFont typeface="Arial" panose="020B0604020202020204" pitchFamily="34" charset="0"/>
              <a:buChar char="•"/>
            </a:pPr>
            <a:r>
              <a:rPr lang="en-US" dirty="0"/>
              <a:t>Allow staff to update database with new or existing clients</a:t>
            </a:r>
          </a:p>
          <a:p>
            <a:pPr marL="285750" indent="-285750">
              <a:buFont typeface="Arial" panose="020B0604020202020204" pitchFamily="34" charset="0"/>
              <a:buChar char="•"/>
            </a:pPr>
            <a:r>
              <a:rPr lang="en-US" dirty="0"/>
              <a:t>Let clients access their accounts to view personal information</a:t>
            </a:r>
          </a:p>
          <a:p>
            <a:pPr marL="285750" indent="-285750">
              <a:buFontTx/>
              <a:buChar char="-"/>
            </a:pPr>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732131" y="5582895"/>
            <a:ext cx="4352171" cy="585788"/>
          </a:xfrm>
        </p:spPr>
        <p:txBody>
          <a:bodyPr>
            <a:normAutofit fontScale="90000"/>
          </a:bodyPr>
          <a:lstStyle/>
          <a:p>
            <a:r>
              <a:rPr lang="en-US" dirty="0"/>
              <a:t>TIMELINE of production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732131" y="1986623"/>
            <a:ext cx="2141764" cy="514350"/>
          </a:xfrm>
        </p:spPr>
        <p:txBody>
          <a:bodyPr/>
          <a:lstStyle/>
          <a:p>
            <a:r>
              <a:rPr lang="en-US" dirty="0"/>
              <a:t>Planning</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1338556" y="3080269"/>
            <a:ext cx="2141764" cy="514350"/>
          </a:xfrm>
        </p:spPr>
        <p:txBody>
          <a:bodyPr/>
          <a:lstStyle/>
          <a:p>
            <a:r>
              <a:rPr lang="en-US" dirty="0"/>
              <a:t>Execution</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965375" y="4226424"/>
            <a:ext cx="2141764" cy="514350"/>
          </a:xfrm>
        </p:spPr>
        <p:txBody>
          <a:bodyPr/>
          <a:lstStyle/>
          <a:p>
            <a:r>
              <a:rPr lang="en-US" dirty="0"/>
              <a:t>Review</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3310263" y="1746878"/>
            <a:ext cx="5102680" cy="1010842"/>
          </a:xfrm>
        </p:spPr>
        <p:txBody>
          <a:bodyPr>
            <a:normAutofit/>
          </a:bodyPr>
          <a:lstStyle/>
          <a:p>
            <a:r>
              <a:rPr lang="en-US" dirty="0"/>
              <a:t>- Review data provided by executives </a:t>
            </a:r>
          </a:p>
          <a:p>
            <a:r>
              <a:rPr lang="en-US" dirty="0"/>
              <a:t>- Plan course of action to suit project needs</a:t>
            </a:r>
          </a:p>
          <a:p>
            <a:endParaRPr lang="en-US" dirty="0"/>
          </a:p>
          <a:p>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107139" y="2893033"/>
            <a:ext cx="5102680" cy="1010842"/>
          </a:xfrm>
        </p:spPr>
        <p:txBody>
          <a:bodyPr>
            <a:normAutofit/>
          </a:bodyPr>
          <a:lstStyle/>
          <a:p>
            <a:pPr marL="285750" indent="-285750">
              <a:buFontTx/>
              <a:buChar char="-"/>
            </a:pPr>
            <a:r>
              <a:rPr lang="en-US" dirty="0"/>
              <a:t>Create database with necessary information</a:t>
            </a:r>
          </a:p>
          <a:p>
            <a:pPr marL="285750" indent="-285750">
              <a:buFontTx/>
              <a:buChar char="-"/>
            </a:pPr>
            <a:r>
              <a:rPr lang="en-US" dirty="0"/>
              <a:t>Create forms for clients and staff</a:t>
            </a:r>
          </a:p>
          <a:p>
            <a:pPr marL="285750" indent="-285750">
              <a:buFontTx/>
              <a:buChar char="-"/>
            </a:pPr>
            <a:r>
              <a:rPr lang="en-US" dirty="0"/>
              <a:t>Automate input process to  database</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4511617" y="3964967"/>
            <a:ext cx="6079442" cy="1010842"/>
          </a:xfrm>
        </p:spPr>
        <p:txBody>
          <a:bodyPr>
            <a:normAutofit/>
          </a:bodyPr>
          <a:lstStyle/>
          <a:p>
            <a:pPr marL="285750" indent="-285750">
              <a:buFontTx/>
              <a:buChar char="-"/>
            </a:pPr>
            <a:r>
              <a:rPr lang="en-US" dirty="0"/>
              <a:t>Preview portals for optimal user interface</a:t>
            </a:r>
          </a:p>
          <a:p>
            <a:pPr marL="285750" indent="-285750">
              <a:buFontTx/>
              <a:buChar char="-"/>
            </a:pPr>
            <a:r>
              <a:rPr lang="en-US" dirty="0"/>
              <a:t>Send out example information to control group for improvement</a:t>
            </a:r>
          </a:p>
        </p:txBody>
      </p:sp>
    </p:spTree>
    <p:extLst>
      <p:ext uri="{BB962C8B-B14F-4D97-AF65-F5344CB8AC3E}">
        <p14:creationId xmlns:p14="http://schemas.microsoft.com/office/powerpoint/2010/main" val="33210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2379215"/>
            <a:ext cx="5111750" cy="497335"/>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Bank 170 strives to provide banking security and peace of mind for our clients. We aspire to make banking easier for everyday life, for everyone because we know you have important things happening throughout your life. Banking shouldn’t add to it. We will be here to assist you with all your financial needs.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6215" y="781234"/>
            <a:ext cx="4179570" cy="1493668"/>
          </a:xfrm>
        </p:spPr>
        <p:txBody>
          <a:bodyPr/>
          <a:lstStyle/>
          <a:p>
            <a:pPr algn="ctr"/>
            <a:r>
              <a:rPr lang="en-US" dirty="0"/>
              <a:t>THANK YOU</a:t>
            </a:r>
          </a:p>
        </p:txBody>
      </p:sp>
      <p:pic>
        <p:nvPicPr>
          <p:cNvPr id="12" name="Picture 11" descr="Qr code&#10;&#10;Description automatically generated">
            <a:extLst>
              <a:ext uri="{FF2B5EF4-FFF2-40B4-BE49-F238E27FC236}">
                <a16:creationId xmlns:a16="http://schemas.microsoft.com/office/drawing/2014/main" id="{D0A05AD6-BA21-3EEE-76CF-C3B054A14F19}"/>
              </a:ext>
            </a:extLst>
          </p:cNvPr>
          <p:cNvPicPr>
            <a:picLocks noChangeAspect="1"/>
          </p:cNvPicPr>
          <p:nvPr/>
        </p:nvPicPr>
        <p:blipFill>
          <a:blip r:embed="rId2"/>
          <a:stretch>
            <a:fillRect/>
          </a:stretch>
        </p:blipFill>
        <p:spPr>
          <a:xfrm>
            <a:off x="4909722" y="3029506"/>
            <a:ext cx="2372556" cy="2372556"/>
          </a:xfrm>
          <a:prstGeom prst="rect">
            <a:avLst/>
          </a:prstGeom>
        </p:spPr>
      </p:pic>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89</TotalTime>
  <Words>154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BANK 170 Banking for the modern Life</vt:lpstr>
      <vt:lpstr>AGENDA</vt:lpstr>
      <vt:lpstr>INTRODUCTION</vt:lpstr>
      <vt:lpstr>PRIMARY GOALS</vt:lpstr>
      <vt:lpstr>TIMELINE of production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170 Banking for the modern Life</dc:title>
  <dc:creator>Bryant Pham</dc:creator>
  <cp:lastModifiedBy>Bryant Pham</cp:lastModifiedBy>
  <cp:revision>1</cp:revision>
  <dcterms:created xsi:type="dcterms:W3CDTF">2022-09-14T01:15:49Z</dcterms:created>
  <dcterms:modified xsi:type="dcterms:W3CDTF">2022-09-14T15:49:40Z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