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2" r:id="rId8"/>
    <p:sldId id="259"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78452-0998-477C-956A-FDC21CEC2819}" v="23" dt="2022-09-15T17:23:44.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t Pham" userId="278db2f4510d4a30" providerId="LiveId" clId="{5FC78452-0998-477C-956A-FDC21CEC2819}"/>
    <pc:docChg chg="undo custSel addSld delSld modSld sldOrd modMainMaster">
      <pc:chgData name="Bryant Pham" userId="278db2f4510d4a30" providerId="LiveId" clId="{5FC78452-0998-477C-956A-FDC21CEC2819}" dt="2022-09-15T17:26:54.495" v="1095" actId="1076"/>
      <pc:docMkLst>
        <pc:docMk/>
      </pc:docMkLst>
      <pc:sldChg chg="modSp mod">
        <pc:chgData name="Bryant Pham" userId="278db2f4510d4a30" providerId="LiveId" clId="{5FC78452-0998-477C-956A-FDC21CEC2819}" dt="2022-09-15T17:26:54.495" v="1095" actId="1076"/>
        <pc:sldMkLst>
          <pc:docMk/>
          <pc:sldMk cId="2586058810" sldId="256"/>
        </pc:sldMkLst>
        <pc:spChg chg="mod">
          <ac:chgData name="Bryant Pham" userId="278db2f4510d4a30" providerId="LiveId" clId="{5FC78452-0998-477C-956A-FDC21CEC2819}" dt="2022-09-15T17:23:44.167" v="1008"/>
          <ac:spMkLst>
            <pc:docMk/>
            <pc:sldMk cId="2586058810" sldId="256"/>
            <ac:spMk id="2" creationId="{CFE75451-6A4B-484B-9ED1-353CCE25B0F4}"/>
          </ac:spMkLst>
        </pc:spChg>
        <pc:spChg chg="mod">
          <ac:chgData name="Bryant Pham" userId="278db2f4510d4a30" providerId="LiveId" clId="{5FC78452-0998-477C-956A-FDC21CEC2819}" dt="2022-09-15T17:26:54.495" v="1095" actId="1076"/>
          <ac:spMkLst>
            <pc:docMk/>
            <pc:sldMk cId="2586058810" sldId="256"/>
            <ac:spMk id="3" creationId="{0236A1B4-B8D1-4A72-8E20-0703F54BF1FE}"/>
          </ac:spMkLst>
        </pc:spChg>
      </pc:sldChg>
      <pc:sldChg chg="addSp delSp modSp add del mod modClrScheme chgLayout">
        <pc:chgData name="Bryant Pham" userId="278db2f4510d4a30" providerId="LiveId" clId="{5FC78452-0998-477C-956A-FDC21CEC2819}" dt="2022-09-15T17:24:07.808" v="1027" actId="26606"/>
        <pc:sldMkLst>
          <pc:docMk/>
          <pc:sldMk cId="1713219598" sldId="257"/>
        </pc:sldMkLst>
        <pc:spChg chg="mod">
          <ac:chgData name="Bryant Pham" userId="278db2f4510d4a30" providerId="LiveId" clId="{5FC78452-0998-477C-956A-FDC21CEC2819}" dt="2022-09-15T17:24:07.808" v="1027" actId="26606"/>
          <ac:spMkLst>
            <pc:docMk/>
            <pc:sldMk cId="1713219598" sldId="257"/>
            <ac:spMk id="2" creationId="{1BEF5859-10C9-4588-9727-B9362E26C29D}"/>
          </ac:spMkLst>
        </pc:spChg>
        <pc:spChg chg="add del mod">
          <ac:chgData name="Bryant Pham" userId="278db2f4510d4a30" providerId="LiveId" clId="{5FC78452-0998-477C-956A-FDC21CEC2819}" dt="2022-09-15T17:24:07.808" v="1027" actId="26606"/>
          <ac:spMkLst>
            <pc:docMk/>
            <pc:sldMk cId="1713219598" sldId="257"/>
            <ac:spMk id="3" creationId="{5671D7E5-EF66-4BCD-8DAA-E9061157F0BE}"/>
          </ac:spMkLst>
        </pc:spChg>
        <pc:spChg chg="add del mod">
          <ac:chgData name="Bryant Pham" userId="278db2f4510d4a30" providerId="LiveId" clId="{5FC78452-0998-477C-956A-FDC21CEC2819}" dt="2022-09-15T17:24:02.828" v="1016" actId="26606"/>
          <ac:spMkLst>
            <pc:docMk/>
            <pc:sldMk cId="1713219598" sldId="257"/>
            <ac:spMk id="8" creationId="{F419C3E5-EE51-9167-E45C-44D8BCE0A7D5}"/>
          </ac:spMkLst>
        </pc:spChg>
        <pc:spChg chg="add del mod">
          <ac:chgData name="Bryant Pham" userId="278db2f4510d4a30" providerId="LiveId" clId="{5FC78452-0998-477C-956A-FDC21CEC2819}" dt="2022-09-15T17:23:57.219" v="1010" actId="26606"/>
          <ac:spMkLst>
            <pc:docMk/>
            <pc:sldMk cId="1713219598" sldId="257"/>
            <ac:spMk id="9" creationId="{D2FCF0D7-62B6-EE0D-344F-13D05EAF619E}"/>
          </ac:spMkLst>
        </pc:spChg>
        <pc:spChg chg="add del mod">
          <ac:chgData name="Bryant Pham" userId="278db2f4510d4a30" providerId="LiveId" clId="{5FC78452-0998-477C-956A-FDC21CEC2819}" dt="2022-09-15T17:24:02.828" v="1016" actId="26606"/>
          <ac:spMkLst>
            <pc:docMk/>
            <pc:sldMk cId="1713219598" sldId="257"/>
            <ac:spMk id="10" creationId="{106E1BA9-F786-1293-5A45-555DC9E9676A}"/>
          </ac:spMkLst>
        </pc:spChg>
        <pc:spChg chg="add del mod">
          <ac:chgData name="Bryant Pham" userId="278db2f4510d4a30" providerId="LiveId" clId="{5FC78452-0998-477C-956A-FDC21CEC2819}" dt="2022-09-15T17:23:57.219" v="1010" actId="26606"/>
          <ac:spMkLst>
            <pc:docMk/>
            <pc:sldMk cId="1713219598" sldId="257"/>
            <ac:spMk id="11" creationId="{08579A4C-85E1-FAF6-8F7B-870B33ECFAB7}"/>
          </ac:spMkLst>
        </pc:spChg>
        <pc:spChg chg="add del mod">
          <ac:chgData name="Bryant Pham" userId="278db2f4510d4a30" providerId="LiveId" clId="{5FC78452-0998-477C-956A-FDC21CEC2819}" dt="2022-09-15T17:24:02.828" v="1016" actId="26606"/>
          <ac:spMkLst>
            <pc:docMk/>
            <pc:sldMk cId="1713219598" sldId="257"/>
            <ac:spMk id="12" creationId="{FD3BF8E0-511A-DCAE-662B-3EA8FC286804}"/>
          </ac:spMkLst>
        </pc:spChg>
        <pc:spChg chg="add del mod">
          <ac:chgData name="Bryant Pham" userId="278db2f4510d4a30" providerId="LiveId" clId="{5FC78452-0998-477C-956A-FDC21CEC2819}" dt="2022-09-15T17:23:57.219" v="1010" actId="26606"/>
          <ac:spMkLst>
            <pc:docMk/>
            <pc:sldMk cId="1713219598" sldId="257"/>
            <ac:spMk id="13" creationId="{CA2318A8-DEBB-F331-5006-9D51E6BDD32B}"/>
          </ac:spMkLst>
        </pc:spChg>
        <pc:spChg chg="add del mod">
          <ac:chgData name="Bryant Pham" userId="278db2f4510d4a30" providerId="LiveId" clId="{5FC78452-0998-477C-956A-FDC21CEC2819}" dt="2022-09-15T17:24:05.348" v="1020" actId="26606"/>
          <ac:spMkLst>
            <pc:docMk/>
            <pc:sldMk cId="1713219598" sldId="257"/>
            <ac:spMk id="14" creationId="{CCF41CE6-712E-973F-12E4-3AE9315A8207}"/>
          </ac:spMkLst>
        </pc:spChg>
        <pc:spChg chg="add del mod">
          <ac:chgData name="Bryant Pham" userId="278db2f4510d4a30" providerId="LiveId" clId="{5FC78452-0998-477C-956A-FDC21CEC2819}" dt="2022-09-15T17:24:00.167" v="1012" actId="26606"/>
          <ac:spMkLst>
            <pc:docMk/>
            <pc:sldMk cId="1713219598" sldId="257"/>
            <ac:spMk id="15" creationId="{64802C35-FFDC-219F-2C5D-A9B20FB3567A}"/>
          </ac:spMkLst>
        </pc:spChg>
        <pc:spChg chg="add del mod">
          <ac:chgData name="Bryant Pham" userId="278db2f4510d4a30" providerId="LiveId" clId="{5FC78452-0998-477C-956A-FDC21CEC2819}" dt="2022-09-15T17:24:00.167" v="1012" actId="26606"/>
          <ac:spMkLst>
            <pc:docMk/>
            <pc:sldMk cId="1713219598" sldId="257"/>
            <ac:spMk id="16" creationId="{D1B47A87-A0D6-9E45-CC0D-DDED9585F1D2}"/>
          </ac:spMkLst>
        </pc:spChg>
        <pc:spChg chg="add del mod">
          <ac:chgData name="Bryant Pham" userId="278db2f4510d4a30" providerId="LiveId" clId="{5FC78452-0998-477C-956A-FDC21CEC2819}" dt="2022-09-15T17:24:00.167" v="1012" actId="26606"/>
          <ac:spMkLst>
            <pc:docMk/>
            <pc:sldMk cId="1713219598" sldId="257"/>
            <ac:spMk id="17" creationId="{0B827131-EF91-BDC9-D535-34D0317002A0}"/>
          </ac:spMkLst>
        </pc:spChg>
        <pc:spChg chg="add del mod">
          <ac:chgData name="Bryant Pham" userId="278db2f4510d4a30" providerId="LiveId" clId="{5FC78452-0998-477C-956A-FDC21CEC2819}" dt="2022-09-15T17:24:01.433" v="1014" actId="26606"/>
          <ac:spMkLst>
            <pc:docMk/>
            <pc:sldMk cId="1713219598" sldId="257"/>
            <ac:spMk id="20" creationId="{B18EE1C6-7C5D-A7F0-42B0-1D4BE4F0E048}"/>
          </ac:spMkLst>
        </pc:spChg>
        <pc:spChg chg="add del mod">
          <ac:chgData name="Bryant Pham" userId="278db2f4510d4a30" providerId="LiveId" clId="{5FC78452-0998-477C-956A-FDC21CEC2819}" dt="2022-09-15T17:24:01.433" v="1014" actId="26606"/>
          <ac:spMkLst>
            <pc:docMk/>
            <pc:sldMk cId="1713219598" sldId="257"/>
            <ac:spMk id="21" creationId="{523CB350-5803-5BB6-E7B6-93D1DA1ACAF2}"/>
          </ac:spMkLst>
        </pc:spChg>
        <pc:spChg chg="add del mod">
          <ac:chgData name="Bryant Pham" userId="278db2f4510d4a30" providerId="LiveId" clId="{5FC78452-0998-477C-956A-FDC21CEC2819}" dt="2022-09-15T17:24:01.433" v="1014" actId="26606"/>
          <ac:spMkLst>
            <pc:docMk/>
            <pc:sldMk cId="1713219598" sldId="257"/>
            <ac:spMk id="22" creationId="{C9847167-E022-5AAE-B2EA-B6EF849EEEA5}"/>
          </ac:spMkLst>
        </pc:spChg>
        <pc:spChg chg="add del mod">
          <ac:chgData name="Bryant Pham" userId="278db2f4510d4a30" providerId="LiveId" clId="{5FC78452-0998-477C-956A-FDC21CEC2819}" dt="2022-09-15T17:24:02.828" v="1016" actId="26606"/>
          <ac:spMkLst>
            <pc:docMk/>
            <pc:sldMk cId="1713219598" sldId="257"/>
            <ac:spMk id="25" creationId="{5671D7E5-EF66-4BCD-8DAA-E9061157F0BE}"/>
          </ac:spMkLst>
        </pc:spChg>
        <pc:spChg chg="add del mod">
          <ac:chgData name="Bryant Pham" userId="278db2f4510d4a30" providerId="LiveId" clId="{5FC78452-0998-477C-956A-FDC21CEC2819}" dt="2022-09-15T17:24:03.962" v="1018" actId="26606"/>
          <ac:spMkLst>
            <pc:docMk/>
            <pc:sldMk cId="1713219598" sldId="257"/>
            <ac:spMk id="27" creationId="{5671D7E5-EF66-4BCD-8DAA-E9061157F0BE}"/>
          </ac:spMkLst>
        </pc:spChg>
        <pc:spChg chg="add del mod">
          <ac:chgData name="Bryant Pham" userId="278db2f4510d4a30" providerId="LiveId" clId="{5FC78452-0998-477C-956A-FDC21CEC2819}" dt="2022-09-15T17:24:03.962" v="1018" actId="26606"/>
          <ac:spMkLst>
            <pc:docMk/>
            <pc:sldMk cId="1713219598" sldId="257"/>
            <ac:spMk id="28" creationId="{36D314AC-8314-3A85-9071-F61C06A003F3}"/>
          </ac:spMkLst>
        </pc:spChg>
        <pc:spChg chg="add del mod">
          <ac:chgData name="Bryant Pham" userId="278db2f4510d4a30" providerId="LiveId" clId="{5FC78452-0998-477C-956A-FDC21CEC2819}" dt="2022-09-15T17:24:03.962" v="1018" actId="26606"/>
          <ac:spMkLst>
            <pc:docMk/>
            <pc:sldMk cId="1713219598" sldId="257"/>
            <ac:spMk id="29" creationId="{AB9FB99F-B982-6F71-2289-C93684C32B98}"/>
          </ac:spMkLst>
        </pc:spChg>
        <pc:spChg chg="add del mod">
          <ac:chgData name="Bryant Pham" userId="278db2f4510d4a30" providerId="LiveId" clId="{5FC78452-0998-477C-956A-FDC21CEC2819}" dt="2022-09-15T17:24:03.962" v="1018" actId="26606"/>
          <ac:spMkLst>
            <pc:docMk/>
            <pc:sldMk cId="1713219598" sldId="257"/>
            <ac:spMk id="30" creationId="{9F63F7F4-643E-6E3D-5099-BE36D01203E9}"/>
          </ac:spMkLst>
        </pc:spChg>
        <pc:spChg chg="add del mod">
          <ac:chgData name="Bryant Pham" userId="278db2f4510d4a30" providerId="LiveId" clId="{5FC78452-0998-477C-956A-FDC21CEC2819}" dt="2022-09-15T17:24:05.348" v="1020" actId="26606"/>
          <ac:spMkLst>
            <pc:docMk/>
            <pc:sldMk cId="1713219598" sldId="257"/>
            <ac:spMk id="32" creationId="{7C5A2134-0A65-F94E-0FF1-714B91216E40}"/>
          </ac:spMkLst>
        </pc:spChg>
        <pc:spChg chg="add del mod">
          <ac:chgData name="Bryant Pham" userId="278db2f4510d4a30" providerId="LiveId" clId="{5FC78452-0998-477C-956A-FDC21CEC2819}" dt="2022-09-15T17:24:05.348" v="1020" actId="26606"/>
          <ac:spMkLst>
            <pc:docMk/>
            <pc:sldMk cId="1713219598" sldId="257"/>
            <ac:spMk id="33" creationId="{5671D7E5-EF66-4BCD-8DAA-E9061157F0BE}"/>
          </ac:spMkLst>
        </pc:spChg>
        <pc:spChg chg="add del mod">
          <ac:chgData name="Bryant Pham" userId="278db2f4510d4a30" providerId="LiveId" clId="{5FC78452-0998-477C-956A-FDC21CEC2819}" dt="2022-09-15T17:24:05.348" v="1020" actId="26606"/>
          <ac:spMkLst>
            <pc:docMk/>
            <pc:sldMk cId="1713219598" sldId="257"/>
            <ac:spMk id="34" creationId="{7C7BC33F-84BF-C5D5-80F7-85D3A54D96DB}"/>
          </ac:spMkLst>
        </pc:spChg>
        <pc:spChg chg="add del mod">
          <ac:chgData name="Bryant Pham" userId="278db2f4510d4a30" providerId="LiveId" clId="{5FC78452-0998-477C-956A-FDC21CEC2819}" dt="2022-09-15T17:24:05.348" v="1020" actId="26606"/>
          <ac:spMkLst>
            <pc:docMk/>
            <pc:sldMk cId="1713219598" sldId="257"/>
            <ac:spMk id="35" creationId="{A5E849E0-80B6-B9DE-E4CC-3184CC566E30}"/>
          </ac:spMkLst>
        </pc:spChg>
        <pc:spChg chg="add del mod">
          <ac:chgData name="Bryant Pham" userId="278db2f4510d4a30" providerId="LiveId" clId="{5FC78452-0998-477C-956A-FDC21CEC2819}" dt="2022-09-15T17:24:05.348" v="1020" actId="26606"/>
          <ac:spMkLst>
            <pc:docMk/>
            <pc:sldMk cId="1713219598" sldId="257"/>
            <ac:spMk id="36" creationId="{3DA95BB6-587C-3EAD-43D4-273DF962642E}"/>
          </ac:spMkLst>
        </pc:spChg>
        <pc:spChg chg="add del mod">
          <ac:chgData name="Bryant Pham" userId="278db2f4510d4a30" providerId="LiveId" clId="{5FC78452-0998-477C-956A-FDC21CEC2819}" dt="2022-09-15T17:24:05.348" v="1020" actId="26606"/>
          <ac:spMkLst>
            <pc:docMk/>
            <pc:sldMk cId="1713219598" sldId="257"/>
            <ac:spMk id="37" creationId="{85F3EA96-E119-F434-6FEE-F6B6E5AE5013}"/>
          </ac:spMkLst>
        </pc:spChg>
        <pc:spChg chg="add del mod">
          <ac:chgData name="Bryant Pham" userId="278db2f4510d4a30" providerId="LiveId" clId="{5FC78452-0998-477C-956A-FDC21CEC2819}" dt="2022-09-15T17:24:05.348" v="1020" actId="26606"/>
          <ac:spMkLst>
            <pc:docMk/>
            <pc:sldMk cId="1713219598" sldId="257"/>
            <ac:spMk id="38" creationId="{917ACA6C-1AAA-7EFC-E439-A4A61682E158}"/>
          </ac:spMkLst>
        </pc:spChg>
        <pc:spChg chg="add del mod">
          <ac:chgData name="Bryant Pham" userId="278db2f4510d4a30" providerId="LiveId" clId="{5FC78452-0998-477C-956A-FDC21CEC2819}" dt="2022-09-15T17:24:05.348" v="1020" actId="26606"/>
          <ac:spMkLst>
            <pc:docMk/>
            <pc:sldMk cId="1713219598" sldId="257"/>
            <ac:spMk id="39" creationId="{2C9111B8-30A5-3BB4-9242-F91FC7426625}"/>
          </ac:spMkLst>
        </pc:spChg>
        <pc:spChg chg="add del mod">
          <ac:chgData name="Bryant Pham" userId="278db2f4510d4a30" providerId="LiveId" clId="{5FC78452-0998-477C-956A-FDC21CEC2819}" dt="2022-09-15T17:24:05.840" v="1022" actId="26606"/>
          <ac:spMkLst>
            <pc:docMk/>
            <pc:sldMk cId="1713219598" sldId="257"/>
            <ac:spMk id="41" creationId="{5671D7E5-EF66-4BCD-8DAA-E9061157F0BE}"/>
          </ac:spMkLst>
        </pc:spChg>
        <pc:spChg chg="add del mod">
          <ac:chgData name="Bryant Pham" userId="278db2f4510d4a30" providerId="LiveId" clId="{5FC78452-0998-477C-956A-FDC21CEC2819}" dt="2022-09-15T17:24:05.840" v="1022" actId="26606"/>
          <ac:spMkLst>
            <pc:docMk/>
            <pc:sldMk cId="1713219598" sldId="257"/>
            <ac:spMk id="42" creationId="{F419C3E5-EE51-9167-E45C-44D8BCE0A7D5}"/>
          </ac:spMkLst>
        </pc:spChg>
        <pc:spChg chg="add del mod">
          <ac:chgData name="Bryant Pham" userId="278db2f4510d4a30" providerId="LiveId" clId="{5FC78452-0998-477C-956A-FDC21CEC2819}" dt="2022-09-15T17:24:05.840" v="1022" actId="26606"/>
          <ac:spMkLst>
            <pc:docMk/>
            <pc:sldMk cId="1713219598" sldId="257"/>
            <ac:spMk id="43" creationId="{106E1BA9-F786-1293-5A45-555DC9E9676A}"/>
          </ac:spMkLst>
        </pc:spChg>
        <pc:spChg chg="add del mod">
          <ac:chgData name="Bryant Pham" userId="278db2f4510d4a30" providerId="LiveId" clId="{5FC78452-0998-477C-956A-FDC21CEC2819}" dt="2022-09-15T17:24:05.840" v="1022" actId="26606"/>
          <ac:spMkLst>
            <pc:docMk/>
            <pc:sldMk cId="1713219598" sldId="257"/>
            <ac:spMk id="44" creationId="{FD3BF8E0-511A-DCAE-662B-3EA8FC286804}"/>
          </ac:spMkLst>
        </pc:spChg>
        <pc:spChg chg="add del mod">
          <ac:chgData name="Bryant Pham" userId="278db2f4510d4a30" providerId="LiveId" clId="{5FC78452-0998-477C-956A-FDC21CEC2819}" dt="2022-09-15T17:24:06.886" v="1024" actId="26606"/>
          <ac:spMkLst>
            <pc:docMk/>
            <pc:sldMk cId="1713219598" sldId="257"/>
            <ac:spMk id="46" creationId="{B18EE1C6-7C5D-A7F0-42B0-1D4BE4F0E048}"/>
          </ac:spMkLst>
        </pc:spChg>
        <pc:spChg chg="add del mod">
          <ac:chgData name="Bryant Pham" userId="278db2f4510d4a30" providerId="LiveId" clId="{5FC78452-0998-477C-956A-FDC21CEC2819}" dt="2022-09-15T17:24:06.886" v="1024" actId="26606"/>
          <ac:spMkLst>
            <pc:docMk/>
            <pc:sldMk cId="1713219598" sldId="257"/>
            <ac:spMk id="47" creationId="{523CB350-5803-5BB6-E7B6-93D1DA1ACAF2}"/>
          </ac:spMkLst>
        </pc:spChg>
        <pc:spChg chg="add del mod">
          <ac:chgData name="Bryant Pham" userId="278db2f4510d4a30" providerId="LiveId" clId="{5FC78452-0998-477C-956A-FDC21CEC2819}" dt="2022-09-15T17:24:06.886" v="1024" actId="26606"/>
          <ac:spMkLst>
            <pc:docMk/>
            <pc:sldMk cId="1713219598" sldId="257"/>
            <ac:spMk id="48" creationId="{C9847167-E022-5AAE-B2EA-B6EF849EEEA5}"/>
          </ac:spMkLst>
        </pc:spChg>
        <pc:spChg chg="add del mod">
          <ac:chgData name="Bryant Pham" userId="278db2f4510d4a30" providerId="LiveId" clId="{5FC78452-0998-477C-956A-FDC21CEC2819}" dt="2022-09-15T17:24:07.782" v="1026" actId="26606"/>
          <ac:spMkLst>
            <pc:docMk/>
            <pc:sldMk cId="1713219598" sldId="257"/>
            <ac:spMk id="51" creationId="{64802C35-FFDC-219F-2C5D-A9B20FB3567A}"/>
          </ac:spMkLst>
        </pc:spChg>
        <pc:spChg chg="add del mod">
          <ac:chgData name="Bryant Pham" userId="278db2f4510d4a30" providerId="LiveId" clId="{5FC78452-0998-477C-956A-FDC21CEC2819}" dt="2022-09-15T17:24:07.782" v="1026" actId="26606"/>
          <ac:spMkLst>
            <pc:docMk/>
            <pc:sldMk cId="1713219598" sldId="257"/>
            <ac:spMk id="52" creationId="{D1B47A87-A0D6-9E45-CC0D-DDED9585F1D2}"/>
          </ac:spMkLst>
        </pc:spChg>
        <pc:spChg chg="add del mod">
          <ac:chgData name="Bryant Pham" userId="278db2f4510d4a30" providerId="LiveId" clId="{5FC78452-0998-477C-956A-FDC21CEC2819}" dt="2022-09-15T17:24:07.782" v="1026" actId="26606"/>
          <ac:spMkLst>
            <pc:docMk/>
            <pc:sldMk cId="1713219598" sldId="257"/>
            <ac:spMk id="53" creationId="{0B827131-EF91-BDC9-D535-34D0317002A0}"/>
          </ac:spMkLst>
        </pc:spChg>
        <pc:spChg chg="add mod">
          <ac:chgData name="Bryant Pham" userId="278db2f4510d4a30" providerId="LiveId" clId="{5FC78452-0998-477C-956A-FDC21CEC2819}" dt="2022-09-15T17:24:07.808" v="1027" actId="26606"/>
          <ac:spMkLst>
            <pc:docMk/>
            <pc:sldMk cId="1713219598" sldId="257"/>
            <ac:spMk id="56" creationId="{D2FCF0D7-62B6-EE0D-344F-13D05EAF619E}"/>
          </ac:spMkLst>
        </pc:spChg>
        <pc:spChg chg="add mod">
          <ac:chgData name="Bryant Pham" userId="278db2f4510d4a30" providerId="LiveId" clId="{5FC78452-0998-477C-956A-FDC21CEC2819}" dt="2022-09-15T17:24:07.808" v="1027" actId="26606"/>
          <ac:spMkLst>
            <pc:docMk/>
            <pc:sldMk cId="1713219598" sldId="257"/>
            <ac:spMk id="57" creationId="{08579A4C-85E1-FAF6-8F7B-870B33ECFAB7}"/>
          </ac:spMkLst>
        </pc:spChg>
        <pc:spChg chg="add mod">
          <ac:chgData name="Bryant Pham" userId="278db2f4510d4a30" providerId="LiveId" clId="{5FC78452-0998-477C-956A-FDC21CEC2819}" dt="2022-09-15T17:24:07.808" v="1027" actId="26606"/>
          <ac:spMkLst>
            <pc:docMk/>
            <pc:sldMk cId="1713219598" sldId="257"/>
            <ac:spMk id="58" creationId="{CA2318A8-DEBB-F331-5006-9D51E6BDD32B}"/>
          </ac:spMkLst>
        </pc:spChg>
        <pc:graphicFrameChg chg="add del mod">
          <ac:chgData name="Bryant Pham" userId="278db2f4510d4a30" providerId="LiveId" clId="{5FC78452-0998-477C-956A-FDC21CEC2819}" dt="2022-09-15T17:23:57.219" v="1010" actId="26606"/>
          <ac:graphicFrameMkLst>
            <pc:docMk/>
            <pc:sldMk cId="1713219598" sldId="257"/>
            <ac:graphicFrameMk id="5" creationId="{40B6EC56-4BEE-DEEC-B586-46C8A1CD4572}"/>
          </ac:graphicFrameMkLst>
        </pc:graphicFrameChg>
        <pc:graphicFrameChg chg="add del mod">
          <ac:chgData name="Bryant Pham" userId="278db2f4510d4a30" providerId="LiveId" clId="{5FC78452-0998-477C-956A-FDC21CEC2819}" dt="2022-09-15T17:24:00.167" v="1012" actId="26606"/>
          <ac:graphicFrameMkLst>
            <pc:docMk/>
            <pc:sldMk cId="1713219598" sldId="257"/>
            <ac:graphicFrameMk id="18" creationId="{1AA6D379-857A-2AF6-275E-D3370A2F556F}"/>
          </ac:graphicFrameMkLst>
        </pc:graphicFrameChg>
        <pc:graphicFrameChg chg="add del mod">
          <ac:chgData name="Bryant Pham" userId="278db2f4510d4a30" providerId="LiveId" clId="{5FC78452-0998-477C-956A-FDC21CEC2819}" dt="2022-09-15T17:24:01.433" v="1014" actId="26606"/>
          <ac:graphicFrameMkLst>
            <pc:docMk/>
            <pc:sldMk cId="1713219598" sldId="257"/>
            <ac:graphicFrameMk id="23" creationId="{E4774563-A811-9BF6-5C5F-DA6B73E1090A}"/>
          </ac:graphicFrameMkLst>
        </pc:graphicFrameChg>
        <pc:graphicFrameChg chg="add del mod">
          <ac:chgData name="Bryant Pham" userId="278db2f4510d4a30" providerId="LiveId" clId="{5FC78452-0998-477C-956A-FDC21CEC2819}" dt="2022-09-15T17:24:06.886" v="1024" actId="26606"/>
          <ac:graphicFrameMkLst>
            <pc:docMk/>
            <pc:sldMk cId="1713219598" sldId="257"/>
            <ac:graphicFrameMk id="49" creationId="{E4774563-A811-9BF6-5C5F-DA6B73E1090A}"/>
          </ac:graphicFrameMkLst>
        </pc:graphicFrameChg>
        <pc:graphicFrameChg chg="add del mod">
          <ac:chgData name="Bryant Pham" userId="278db2f4510d4a30" providerId="LiveId" clId="{5FC78452-0998-477C-956A-FDC21CEC2819}" dt="2022-09-15T17:24:07.782" v="1026" actId="26606"/>
          <ac:graphicFrameMkLst>
            <pc:docMk/>
            <pc:sldMk cId="1713219598" sldId="257"/>
            <ac:graphicFrameMk id="54" creationId="{1AA6D379-857A-2AF6-275E-D3370A2F556F}"/>
          </ac:graphicFrameMkLst>
        </pc:graphicFrameChg>
        <pc:graphicFrameChg chg="add mod">
          <ac:chgData name="Bryant Pham" userId="278db2f4510d4a30" providerId="LiveId" clId="{5FC78452-0998-477C-956A-FDC21CEC2819}" dt="2022-09-15T17:24:07.808" v="1027" actId="26606"/>
          <ac:graphicFrameMkLst>
            <pc:docMk/>
            <pc:sldMk cId="1713219598" sldId="257"/>
            <ac:graphicFrameMk id="59" creationId="{40B6EC56-4BEE-DEEC-B586-46C8A1CD4572}"/>
          </ac:graphicFrameMkLst>
        </pc:graphicFrameChg>
      </pc:sldChg>
      <pc:sldChg chg="addSp delSp modSp mod modClrScheme chgLayout">
        <pc:chgData name="Bryant Pham" userId="278db2f4510d4a30" providerId="LiveId" clId="{5FC78452-0998-477C-956A-FDC21CEC2819}" dt="2022-09-15T17:25:27.875" v="1068" actId="20577"/>
        <pc:sldMkLst>
          <pc:docMk/>
          <pc:sldMk cId="3571516367" sldId="258"/>
        </pc:sldMkLst>
        <pc:spChg chg="mod">
          <ac:chgData name="Bryant Pham" userId="278db2f4510d4a30" providerId="LiveId" clId="{5FC78452-0998-477C-956A-FDC21CEC2819}" dt="2022-09-15T17:24:37.772" v="1039" actId="1076"/>
          <ac:spMkLst>
            <pc:docMk/>
            <pc:sldMk cId="3571516367" sldId="258"/>
            <ac:spMk id="2" creationId="{0A32731C-311B-46F7-A865-6C3AF6B09A47}"/>
          </ac:spMkLst>
        </pc:spChg>
        <pc:spChg chg="add mod">
          <ac:chgData name="Bryant Pham" userId="278db2f4510d4a30" providerId="LiveId" clId="{5FC78452-0998-477C-956A-FDC21CEC2819}" dt="2022-09-15T17:25:27.875" v="1068" actId="20577"/>
          <ac:spMkLst>
            <pc:docMk/>
            <pc:sldMk cId="3571516367" sldId="258"/>
            <ac:spMk id="3" creationId="{A124636D-C047-CF8D-244B-681919300013}"/>
          </ac:spMkLst>
        </pc:spChg>
        <pc:spChg chg="add del mod">
          <ac:chgData name="Bryant Pham" userId="278db2f4510d4a30" providerId="LiveId" clId="{5FC78452-0998-477C-956A-FDC21CEC2819}" dt="2022-09-15T17:24:15.451" v="1034" actId="26606"/>
          <ac:spMkLst>
            <pc:docMk/>
            <pc:sldMk cId="3571516367" sldId="258"/>
            <ac:spMk id="5" creationId="{34D0415F-562E-B52D-820F-08D45454011C}"/>
          </ac:spMkLst>
        </pc:spChg>
        <pc:spChg chg="add del mod">
          <ac:chgData name="Bryant Pham" userId="278db2f4510d4a30" providerId="LiveId" clId="{5FC78452-0998-477C-956A-FDC21CEC2819}" dt="2022-09-15T17:24:15.451" v="1034" actId="26606"/>
          <ac:spMkLst>
            <pc:docMk/>
            <pc:sldMk cId="3571516367" sldId="258"/>
            <ac:spMk id="6" creationId="{D75C6242-0E1C-D7E9-060A-6C44CDB7B272}"/>
          </ac:spMkLst>
        </pc:spChg>
        <pc:spChg chg="add del mod">
          <ac:chgData name="Bryant Pham" userId="278db2f4510d4a30" providerId="LiveId" clId="{5FC78452-0998-477C-956A-FDC21CEC2819}" dt="2022-09-15T17:24:15.451" v="1034" actId="26606"/>
          <ac:spMkLst>
            <pc:docMk/>
            <pc:sldMk cId="3571516367" sldId="258"/>
            <ac:spMk id="7" creationId="{59C4F939-492A-B3A4-7226-AA4EA2AA9EE7}"/>
          </ac:spMkLst>
        </pc:spChg>
        <pc:spChg chg="add del mod">
          <ac:chgData name="Bryant Pham" userId="278db2f4510d4a30" providerId="LiveId" clId="{5FC78452-0998-477C-956A-FDC21CEC2819}" dt="2022-09-15T17:24:12.575" v="1029" actId="26606"/>
          <ac:spMkLst>
            <pc:docMk/>
            <pc:sldMk cId="3571516367" sldId="258"/>
            <ac:spMk id="8" creationId="{5BB51ED2-8137-E05F-477C-0EF2EC89EC1F}"/>
          </ac:spMkLst>
        </pc:spChg>
        <pc:spChg chg="add del mod">
          <ac:chgData name="Bryant Pham" userId="278db2f4510d4a30" providerId="LiveId" clId="{5FC78452-0998-477C-956A-FDC21CEC2819}" dt="2022-09-15T17:24:15.451" v="1034" actId="26606"/>
          <ac:spMkLst>
            <pc:docMk/>
            <pc:sldMk cId="3571516367" sldId="258"/>
            <ac:spMk id="9" creationId="{8500B79E-00B0-0B51-2F99-2134C418FD9B}"/>
          </ac:spMkLst>
        </pc:spChg>
        <pc:spChg chg="add del mod">
          <ac:chgData name="Bryant Pham" userId="278db2f4510d4a30" providerId="LiveId" clId="{5FC78452-0998-477C-956A-FDC21CEC2819}" dt="2022-09-15T17:24:12.575" v="1029" actId="26606"/>
          <ac:spMkLst>
            <pc:docMk/>
            <pc:sldMk cId="3571516367" sldId="258"/>
            <ac:spMk id="10" creationId="{8DAD4276-E29D-88E2-AFEE-DF5C3DD3BC5A}"/>
          </ac:spMkLst>
        </pc:spChg>
        <pc:spChg chg="add del mod">
          <ac:chgData name="Bryant Pham" userId="278db2f4510d4a30" providerId="LiveId" clId="{5FC78452-0998-477C-956A-FDC21CEC2819}" dt="2022-09-15T17:24:15.451" v="1034" actId="26606"/>
          <ac:spMkLst>
            <pc:docMk/>
            <pc:sldMk cId="3571516367" sldId="258"/>
            <ac:spMk id="11" creationId="{F4BA9CF6-5F0D-D03A-D0B9-82CB68FA91C8}"/>
          </ac:spMkLst>
        </pc:spChg>
        <pc:spChg chg="add del mod">
          <ac:chgData name="Bryant Pham" userId="278db2f4510d4a30" providerId="LiveId" clId="{5FC78452-0998-477C-956A-FDC21CEC2819}" dt="2022-09-15T17:24:12.575" v="1029" actId="26606"/>
          <ac:spMkLst>
            <pc:docMk/>
            <pc:sldMk cId="3571516367" sldId="258"/>
            <ac:spMk id="12" creationId="{254CD06B-D411-3609-9B5E-560FAD054306}"/>
          </ac:spMkLst>
        </pc:spChg>
        <pc:spChg chg="add del mod">
          <ac:chgData name="Bryant Pham" userId="278db2f4510d4a30" providerId="LiveId" clId="{5FC78452-0998-477C-956A-FDC21CEC2819}" dt="2022-09-15T17:24:15.451" v="1034" actId="26606"/>
          <ac:spMkLst>
            <pc:docMk/>
            <pc:sldMk cId="3571516367" sldId="258"/>
            <ac:spMk id="13" creationId="{FD0D1E05-6A63-67E3-FC9A-F651DF4B4667}"/>
          </ac:spMkLst>
        </pc:spChg>
        <pc:spChg chg="add del mod">
          <ac:chgData name="Bryant Pham" userId="278db2f4510d4a30" providerId="LiveId" clId="{5FC78452-0998-477C-956A-FDC21CEC2819}" dt="2022-09-15T17:24:12.575" v="1029" actId="26606"/>
          <ac:spMkLst>
            <pc:docMk/>
            <pc:sldMk cId="3571516367" sldId="258"/>
            <ac:spMk id="14" creationId="{A3458FDF-32A3-E3A9-045F-A215B6448645}"/>
          </ac:spMkLst>
        </pc:spChg>
        <pc:spChg chg="add mod">
          <ac:chgData name="Bryant Pham" userId="278db2f4510d4a30" providerId="LiveId" clId="{5FC78452-0998-477C-956A-FDC21CEC2819}" dt="2022-09-15T17:24:15.457" v="1035" actId="26606"/>
          <ac:spMkLst>
            <pc:docMk/>
            <pc:sldMk cId="3571516367" sldId="258"/>
            <ac:spMk id="15" creationId="{BB780400-020C-D918-9F51-324DF3C9E454}"/>
          </ac:spMkLst>
        </pc:spChg>
        <pc:spChg chg="add del mod">
          <ac:chgData name="Bryant Pham" userId="278db2f4510d4a30" providerId="LiveId" clId="{5FC78452-0998-477C-956A-FDC21CEC2819}" dt="2022-09-15T17:24:12.575" v="1029" actId="26606"/>
          <ac:spMkLst>
            <pc:docMk/>
            <pc:sldMk cId="3571516367" sldId="258"/>
            <ac:spMk id="16" creationId="{B200DDE0-83D5-60FA-899C-50E42CDAD29E}"/>
          </ac:spMkLst>
        </pc:spChg>
        <pc:spChg chg="add mod">
          <ac:chgData name="Bryant Pham" userId="278db2f4510d4a30" providerId="LiveId" clId="{5FC78452-0998-477C-956A-FDC21CEC2819}" dt="2022-09-15T17:24:15.457" v="1035" actId="26606"/>
          <ac:spMkLst>
            <pc:docMk/>
            <pc:sldMk cId="3571516367" sldId="258"/>
            <ac:spMk id="17" creationId="{FCD814E3-A2C9-A0AD-8A68-A313B5366C80}"/>
          </ac:spMkLst>
        </pc:spChg>
        <pc:spChg chg="add del mod">
          <ac:chgData name="Bryant Pham" userId="278db2f4510d4a30" providerId="LiveId" clId="{5FC78452-0998-477C-956A-FDC21CEC2819}" dt="2022-09-15T17:24:12.575" v="1029" actId="26606"/>
          <ac:spMkLst>
            <pc:docMk/>
            <pc:sldMk cId="3571516367" sldId="258"/>
            <ac:spMk id="18" creationId="{801B5EE8-AC14-A176-973C-43442C43A965}"/>
          </ac:spMkLst>
        </pc:spChg>
        <pc:spChg chg="add mod">
          <ac:chgData name="Bryant Pham" userId="278db2f4510d4a30" providerId="LiveId" clId="{5FC78452-0998-477C-956A-FDC21CEC2819}" dt="2022-09-15T17:24:15.457" v="1035" actId="26606"/>
          <ac:spMkLst>
            <pc:docMk/>
            <pc:sldMk cId="3571516367" sldId="258"/>
            <ac:spMk id="19" creationId="{20A5F4F5-C32D-FC72-92E3-09EF715C9DC8}"/>
          </ac:spMkLst>
        </pc:spChg>
        <pc:spChg chg="add del mod">
          <ac:chgData name="Bryant Pham" userId="278db2f4510d4a30" providerId="LiveId" clId="{5FC78452-0998-477C-956A-FDC21CEC2819}" dt="2022-09-15T17:24:12.575" v="1029" actId="26606"/>
          <ac:spMkLst>
            <pc:docMk/>
            <pc:sldMk cId="3571516367" sldId="258"/>
            <ac:spMk id="20" creationId="{AADE7758-2F4A-6BAD-0DAC-19718F2430B4}"/>
          </ac:spMkLst>
        </pc:spChg>
        <pc:spChg chg="add del mod">
          <ac:chgData name="Bryant Pham" userId="278db2f4510d4a30" providerId="LiveId" clId="{5FC78452-0998-477C-956A-FDC21CEC2819}" dt="2022-09-15T17:24:12.575" v="1029" actId="26606"/>
          <ac:spMkLst>
            <pc:docMk/>
            <pc:sldMk cId="3571516367" sldId="258"/>
            <ac:spMk id="22" creationId="{A5065282-BB8E-D449-BEA5-A450F469E6AE}"/>
          </ac:spMkLst>
        </pc:spChg>
      </pc:sldChg>
      <pc:sldChg chg="modSp mod">
        <pc:chgData name="Bryant Pham" userId="278db2f4510d4a30" providerId="LiveId" clId="{5FC78452-0998-477C-956A-FDC21CEC2819}" dt="2022-09-15T17:23:44.167" v="1008"/>
        <pc:sldMkLst>
          <pc:docMk/>
          <pc:sldMk cId="332104327" sldId="259"/>
        </pc:sldMkLst>
        <pc:spChg chg="mod">
          <ac:chgData name="Bryant Pham" userId="278db2f4510d4a30" providerId="LiveId" clId="{5FC78452-0998-477C-956A-FDC21CEC2819}" dt="2022-09-15T17:23:44.167" v="1008"/>
          <ac:spMkLst>
            <pc:docMk/>
            <pc:sldMk cId="332104327" sldId="259"/>
            <ac:spMk id="2" creationId="{FA93DB88-62DD-4C41-977F-D59BEF14EE76}"/>
          </ac:spMkLst>
        </pc:spChg>
      </pc:sldChg>
      <pc:sldChg chg="addSp modSp mod modClrScheme chgLayout">
        <pc:chgData name="Bryant Pham" userId="278db2f4510d4a30" providerId="LiveId" clId="{5FC78452-0998-477C-956A-FDC21CEC2819}" dt="2022-09-15T17:26:05.573" v="1092" actId="1076"/>
        <pc:sldMkLst>
          <pc:docMk/>
          <pc:sldMk cId="379728094" sldId="262"/>
        </pc:sldMkLst>
        <pc:spChg chg="mod">
          <ac:chgData name="Bryant Pham" userId="278db2f4510d4a30" providerId="LiveId" clId="{5FC78452-0998-477C-956A-FDC21CEC2819}" dt="2022-09-15T17:26:05.573" v="1092" actId="1076"/>
          <ac:spMkLst>
            <pc:docMk/>
            <pc:sldMk cId="379728094" sldId="262"/>
            <ac:spMk id="2" creationId="{B1FE5F11-B7B9-4B80-8C6A-A8A7A7190B77}"/>
          </ac:spMkLst>
        </pc:spChg>
        <pc:spChg chg="mod">
          <ac:chgData name="Bryant Pham" userId="278db2f4510d4a30" providerId="LiveId" clId="{5FC78452-0998-477C-956A-FDC21CEC2819}" dt="2022-09-15T17:25:47.581" v="1089" actId="27636"/>
          <ac:spMkLst>
            <pc:docMk/>
            <pc:sldMk cId="379728094" sldId="262"/>
            <ac:spMk id="3" creationId="{DA8AFAA9-633A-475C-B8ED-840A34F7294D}"/>
          </ac:spMkLst>
        </pc:spChg>
        <pc:spChg chg="add mod">
          <ac:chgData name="Bryant Pham" userId="278db2f4510d4a30" providerId="LiveId" clId="{5FC78452-0998-477C-956A-FDC21CEC2819}" dt="2022-09-15T17:24:44.577" v="1041" actId="26606"/>
          <ac:spMkLst>
            <pc:docMk/>
            <pc:sldMk cId="379728094" sldId="262"/>
            <ac:spMk id="8" creationId="{814B414B-9117-E407-604A-808224338BF5}"/>
          </ac:spMkLst>
        </pc:spChg>
        <pc:spChg chg="add mod">
          <ac:chgData name="Bryant Pham" userId="278db2f4510d4a30" providerId="LiveId" clId="{5FC78452-0998-477C-956A-FDC21CEC2819}" dt="2022-09-15T17:24:44.577" v="1041" actId="26606"/>
          <ac:spMkLst>
            <pc:docMk/>
            <pc:sldMk cId="379728094" sldId="262"/>
            <ac:spMk id="10" creationId="{7390922E-A1D8-6546-BD17-2D7C73A3A8BB}"/>
          </ac:spMkLst>
        </pc:spChg>
        <pc:spChg chg="add mod">
          <ac:chgData name="Bryant Pham" userId="278db2f4510d4a30" providerId="LiveId" clId="{5FC78452-0998-477C-956A-FDC21CEC2819}" dt="2022-09-15T17:24:44.577" v="1041" actId="26606"/>
          <ac:spMkLst>
            <pc:docMk/>
            <pc:sldMk cId="379728094" sldId="262"/>
            <ac:spMk id="12" creationId="{3FEC4A65-93B9-F029-D05A-7C281A62C39C}"/>
          </ac:spMkLst>
        </pc:spChg>
      </pc:sldChg>
      <pc:sldChg chg="modSp mod">
        <pc:chgData name="Bryant Pham" userId="278db2f4510d4a30" providerId="LiveId" clId="{5FC78452-0998-477C-956A-FDC21CEC2819}" dt="2022-09-15T17:23:44.167" v="1008"/>
        <pc:sldMkLst>
          <pc:docMk/>
          <pc:sldMk cId="1742861620" sldId="266"/>
        </pc:sldMkLst>
        <pc:spChg chg="mod">
          <ac:chgData name="Bryant Pham" userId="278db2f4510d4a30" providerId="LiveId" clId="{5FC78452-0998-477C-956A-FDC21CEC2819}" dt="2022-09-15T17:23:44.167" v="1008"/>
          <ac:spMkLst>
            <pc:docMk/>
            <pc:sldMk cId="1742861620" sldId="266"/>
            <ac:spMk id="2" creationId="{4518FC28-E0BD-4387-B8BE-9965D1A57FF1}"/>
          </ac:spMkLst>
        </pc:spChg>
        <pc:spChg chg="mod">
          <ac:chgData name="Bryant Pham" userId="278db2f4510d4a30" providerId="LiveId" clId="{5FC78452-0998-477C-956A-FDC21CEC2819}" dt="2022-09-15T17:23:44.167" v="1008"/>
          <ac:spMkLst>
            <pc:docMk/>
            <pc:sldMk cId="1742861620" sldId="266"/>
            <ac:spMk id="3" creationId="{FED19BCA-B61F-4EA6-A1FB-CCA3BD8506FB}"/>
          </ac:spMkLst>
        </pc:spChg>
        <pc:spChg chg="mod">
          <ac:chgData name="Bryant Pham" userId="278db2f4510d4a30" providerId="LiveId" clId="{5FC78452-0998-477C-956A-FDC21CEC2819}" dt="2022-09-15T17:23:44.167" v="1008"/>
          <ac:spMkLst>
            <pc:docMk/>
            <pc:sldMk cId="1742861620" sldId="266"/>
            <ac:spMk id="6" creationId="{7C4B8313-9270-4128-8674-3A3E42B806BC}"/>
          </ac:spMkLst>
        </pc:spChg>
      </pc:sldChg>
      <pc:sldChg chg="addSp delSp modSp mod">
        <pc:chgData name="Bryant Pham" userId="278db2f4510d4a30" providerId="LiveId" clId="{5FC78452-0998-477C-956A-FDC21CEC2819}" dt="2022-09-15T17:23:44.167" v="1008"/>
        <pc:sldMkLst>
          <pc:docMk/>
          <pc:sldMk cId="1969787568" sldId="271"/>
        </pc:sldMkLst>
        <pc:spChg chg="mod">
          <ac:chgData name="Bryant Pham" userId="278db2f4510d4a30" providerId="LiveId" clId="{5FC78452-0998-477C-956A-FDC21CEC2819}" dt="2022-09-15T17:23:44.167" v="1008"/>
          <ac:spMkLst>
            <pc:docMk/>
            <pc:sldMk cId="1969787568" sldId="271"/>
            <ac:spMk id="2" creationId="{8BDF1EDE-5423-435C-B149-87AB1BC22B83}"/>
          </ac:spMkLst>
        </pc:spChg>
        <pc:spChg chg="add mod">
          <ac:chgData name="Bryant Pham" userId="278db2f4510d4a30" providerId="LiveId" clId="{5FC78452-0998-477C-956A-FDC21CEC2819}" dt="2022-09-15T17:19:48.230" v="909" actId="1076"/>
          <ac:spMkLst>
            <pc:docMk/>
            <pc:sldMk cId="1969787568" sldId="271"/>
            <ac:spMk id="5" creationId="{185E379E-EBCD-79EB-6E22-E97A9FF4A8D4}"/>
          </ac:spMkLst>
        </pc:spChg>
        <pc:spChg chg="add mod">
          <ac:chgData name="Bryant Pham" userId="278db2f4510d4a30" providerId="LiveId" clId="{5FC78452-0998-477C-956A-FDC21CEC2819}" dt="2022-09-15T17:20:39.052" v="935" actId="20577"/>
          <ac:spMkLst>
            <pc:docMk/>
            <pc:sldMk cId="1969787568" sldId="271"/>
            <ac:spMk id="8" creationId="{2A3A63DD-F110-A0C2-549F-47488EED93EB}"/>
          </ac:spMkLst>
        </pc:spChg>
        <pc:picChg chg="add mod">
          <ac:chgData name="Bryant Pham" userId="278db2f4510d4a30" providerId="LiveId" clId="{5FC78452-0998-477C-956A-FDC21CEC2819}" dt="2022-09-15T17:20:49.867" v="938" actId="1076"/>
          <ac:picMkLst>
            <pc:docMk/>
            <pc:sldMk cId="1969787568" sldId="271"/>
            <ac:picMk id="4" creationId="{31FB3BC6-5B9D-0DA3-8F8E-27464119D8E1}"/>
          </ac:picMkLst>
        </pc:picChg>
        <pc:picChg chg="add mod">
          <ac:chgData name="Bryant Pham" userId="278db2f4510d4a30" providerId="LiveId" clId="{5FC78452-0998-477C-956A-FDC21CEC2819}" dt="2022-09-15T17:20:08.607" v="916" actId="1076"/>
          <ac:picMkLst>
            <pc:docMk/>
            <pc:sldMk cId="1969787568" sldId="271"/>
            <ac:picMk id="7" creationId="{BF16CC6C-9701-B69B-FA1C-93A06FC38D94}"/>
          </ac:picMkLst>
        </pc:picChg>
        <pc:picChg chg="del mod">
          <ac:chgData name="Bryant Pham" userId="278db2f4510d4a30" providerId="LiveId" clId="{5FC78452-0998-477C-956A-FDC21CEC2819}" dt="2022-09-15T16:21:52.625" v="865" actId="21"/>
          <ac:picMkLst>
            <pc:docMk/>
            <pc:sldMk cId="1969787568" sldId="271"/>
            <ac:picMk id="12" creationId="{D0A05AD6-BA21-3EEE-76CF-C3B054A14F19}"/>
          </ac:picMkLst>
        </pc:picChg>
      </pc:sldChg>
      <pc:sldChg chg="modSp new del mod ord">
        <pc:chgData name="Bryant Pham" userId="278db2f4510d4a30" providerId="LiveId" clId="{5FC78452-0998-477C-956A-FDC21CEC2819}" dt="2022-09-15T17:23:23.512" v="994" actId="680"/>
        <pc:sldMkLst>
          <pc:docMk/>
          <pc:sldMk cId="1505792934" sldId="272"/>
        </pc:sldMkLst>
        <pc:spChg chg="mod">
          <ac:chgData name="Bryant Pham" userId="278db2f4510d4a30" providerId="LiveId" clId="{5FC78452-0998-477C-956A-FDC21CEC2819}" dt="2022-09-15T17:23:23.502" v="992" actId="20577"/>
          <ac:spMkLst>
            <pc:docMk/>
            <pc:sldMk cId="1505792934" sldId="272"/>
            <ac:spMk id="2" creationId="{08A80ABF-02E0-F68D-8D38-94211251E426}"/>
          </ac:spMkLst>
        </pc:spChg>
        <pc:spChg chg="mod">
          <ac:chgData name="Bryant Pham" userId="278db2f4510d4a30" providerId="LiveId" clId="{5FC78452-0998-477C-956A-FDC21CEC2819}" dt="2022-09-15T17:23:23.496" v="991"/>
          <ac:spMkLst>
            <pc:docMk/>
            <pc:sldMk cId="1505792934" sldId="272"/>
            <ac:spMk id="3" creationId="{E8B8D716-CDA6-2242-11D7-A9A7042278D5}"/>
          </ac:spMkLst>
        </pc:spChg>
        <pc:spChg chg="mod">
          <ac:chgData name="Bryant Pham" userId="278db2f4510d4a30" providerId="LiveId" clId="{5FC78452-0998-477C-956A-FDC21CEC2819}" dt="2022-09-15T17:23:22.124" v="988"/>
          <ac:spMkLst>
            <pc:docMk/>
            <pc:sldMk cId="1505792934" sldId="272"/>
            <ac:spMk id="4" creationId="{264D1DBC-13B7-6F6B-F4BC-B40B84CC9B88}"/>
          </ac:spMkLst>
        </pc:spChg>
        <pc:spChg chg="mod">
          <ac:chgData name="Bryant Pham" userId="278db2f4510d4a30" providerId="LiveId" clId="{5FC78452-0998-477C-956A-FDC21CEC2819}" dt="2022-09-15T17:23:22.124" v="988"/>
          <ac:spMkLst>
            <pc:docMk/>
            <pc:sldMk cId="1505792934" sldId="272"/>
            <ac:spMk id="5" creationId="{A7FE4776-3A02-E81D-EEE4-8780F9526072}"/>
          </ac:spMkLst>
        </pc:spChg>
        <pc:spChg chg="mod">
          <ac:chgData name="Bryant Pham" userId="278db2f4510d4a30" providerId="LiveId" clId="{5FC78452-0998-477C-956A-FDC21CEC2819}" dt="2022-09-15T17:23:22.124" v="988"/>
          <ac:spMkLst>
            <pc:docMk/>
            <pc:sldMk cId="1505792934" sldId="272"/>
            <ac:spMk id="6" creationId="{E3B3893D-0D91-E95D-C7CB-9CCD6B708E1B}"/>
          </ac:spMkLst>
        </pc:spChg>
      </pc:sldChg>
      <pc:sldMasterChg chg="modSldLayout">
        <pc:chgData name="Bryant Pham" userId="278db2f4510d4a30" providerId="LiveId" clId="{5FC78452-0998-477C-956A-FDC21CEC2819}" dt="2022-09-15T17:22:21.401" v="952"/>
        <pc:sldMasterMkLst>
          <pc:docMk/>
          <pc:sldMasterMk cId="2878591007" sldId="2147483669"/>
        </pc:sldMasterMkLst>
        <pc:sldLayoutChg chg="addSp">
          <pc:chgData name="Bryant Pham" userId="278db2f4510d4a30" providerId="LiveId" clId="{5FC78452-0998-477C-956A-FDC21CEC2819}" dt="2022-09-15T17:22:21.401" v="952"/>
          <pc:sldLayoutMkLst>
            <pc:docMk/>
            <pc:sldMasterMk cId="2878591007" sldId="2147483669"/>
            <pc:sldLayoutMk cId="2747493218" sldId="2147483670"/>
          </pc:sldLayoutMkLst>
          <pc:picChg chg="add">
            <ac:chgData name="Bryant Pham" userId="278db2f4510d4a30" providerId="LiveId" clId="{5FC78452-0998-477C-956A-FDC21CEC2819}" dt="2022-09-15T17:22:21.401" v="952"/>
            <ac:picMkLst>
              <pc:docMk/>
              <pc:sldMasterMk cId="2878591007" sldId="2147483669"/>
              <pc:sldLayoutMk cId="2747493218" sldId="2147483670"/>
              <ac:picMk id="7" creationId="{5670C627-0851-1379-F030-767C109017D1}"/>
            </ac:picMkLst>
          </pc:picChg>
        </pc:sldLayoutChg>
      </pc:sldMasterChg>
      <pc:sldMasterChg chg="modSldLayout">
        <pc:chgData name="Bryant Pham" userId="278db2f4510d4a30" providerId="LiveId" clId="{5FC78452-0998-477C-956A-FDC21CEC2819}" dt="2022-09-15T17:23:37.330" v="995"/>
        <pc:sldMasterMkLst>
          <pc:docMk/>
          <pc:sldMasterMk cId="3242204475" sldId="2147483669"/>
        </pc:sldMasterMkLst>
        <pc:sldLayoutChg chg="addSp">
          <pc:chgData name="Bryant Pham" userId="278db2f4510d4a30" providerId="LiveId" clId="{5FC78452-0998-477C-956A-FDC21CEC2819}" dt="2022-09-15T17:23:37.330" v="995"/>
          <pc:sldLayoutMkLst>
            <pc:docMk/>
            <pc:sldMasterMk cId="3242204475" sldId="2147483669"/>
            <pc:sldLayoutMk cId="1560116990" sldId="2147483670"/>
          </pc:sldLayoutMkLst>
          <pc:picChg chg="add">
            <ac:chgData name="Bryant Pham" userId="278db2f4510d4a30" providerId="LiveId" clId="{5FC78452-0998-477C-956A-FDC21CEC2819}" dt="2022-09-15T17:23:37.330" v="995"/>
            <ac:picMkLst>
              <pc:docMk/>
              <pc:sldMasterMk cId="3242204475" sldId="2147483669"/>
              <pc:sldLayoutMk cId="1560116990" sldId="2147483670"/>
              <ac:picMk id="7" creationId="{464BE2FC-DB97-42B4-F0C0-E82570170950}"/>
            </ac:picMkLst>
          </pc:picChg>
        </pc:sldLayoutChg>
      </pc:sldMasterChg>
      <pc:sldMasterChg chg="modSldLayout">
        <pc:chgData name="Bryant Pham" userId="278db2f4510d4a30" providerId="LiveId" clId="{5FC78452-0998-477C-956A-FDC21CEC2819}" dt="2022-09-15T17:23:08.310" v="969"/>
        <pc:sldMasterMkLst>
          <pc:docMk/>
          <pc:sldMasterMk cId="2698944734" sldId="2147483682"/>
        </pc:sldMasterMkLst>
        <pc:sldLayoutChg chg="addSp">
          <pc:chgData name="Bryant Pham" userId="278db2f4510d4a30" providerId="LiveId" clId="{5FC78452-0998-477C-956A-FDC21CEC2819}" dt="2022-09-15T17:23:08.310" v="969"/>
          <pc:sldLayoutMkLst>
            <pc:docMk/>
            <pc:sldMasterMk cId="2698944734" sldId="2147483682"/>
            <pc:sldLayoutMk cId="3076755273" sldId="2147483683"/>
          </pc:sldLayoutMkLst>
          <pc:picChg chg="add">
            <ac:chgData name="Bryant Pham" userId="278db2f4510d4a30" providerId="LiveId" clId="{5FC78452-0998-477C-956A-FDC21CEC2819}" dt="2022-09-15T17:23:08.310" v="969"/>
            <ac:picMkLst>
              <pc:docMk/>
              <pc:sldMasterMk cId="2698944734" sldId="2147483682"/>
              <pc:sldLayoutMk cId="3076755273" sldId="2147483683"/>
              <ac:picMk id="7" creationId="{52803F8B-25F3-6BE9-712C-F6540CD27DB3}"/>
            </ac:picMkLst>
          </pc:picChg>
        </pc:sldLayoutChg>
      </pc:sldMasterChg>
      <pc:sldMasterChg chg="modSldLayout">
        <pc:chgData name="Bryant Pham" userId="278db2f4510d4a30" providerId="LiveId" clId="{5FC78452-0998-477C-956A-FDC21CEC2819}" dt="2022-09-15T17:23:14.266" v="971"/>
        <pc:sldMasterMkLst>
          <pc:docMk/>
          <pc:sldMasterMk cId="3146775144" sldId="2147483695"/>
        </pc:sldMasterMkLst>
        <pc:sldLayoutChg chg="addSp">
          <pc:chgData name="Bryant Pham" userId="278db2f4510d4a30" providerId="LiveId" clId="{5FC78452-0998-477C-956A-FDC21CEC2819}" dt="2022-09-15T17:23:14.266" v="971"/>
          <pc:sldLayoutMkLst>
            <pc:docMk/>
            <pc:sldMasterMk cId="3146775144" sldId="2147483695"/>
            <pc:sldLayoutMk cId="3303760881" sldId="2147483696"/>
          </pc:sldLayoutMkLst>
          <pc:picChg chg="add">
            <ac:chgData name="Bryant Pham" userId="278db2f4510d4a30" providerId="LiveId" clId="{5FC78452-0998-477C-956A-FDC21CEC2819}" dt="2022-09-15T17:23:14.266" v="971"/>
            <ac:picMkLst>
              <pc:docMk/>
              <pc:sldMasterMk cId="3146775144" sldId="2147483695"/>
              <pc:sldLayoutMk cId="3303760881" sldId="2147483696"/>
              <ac:picMk id="7" creationId="{A2E2CBE9-49F4-88D6-CA68-5BBC7A660B7C}"/>
            </ac:picMkLst>
          </pc:picChg>
        </pc:sldLayoutChg>
      </pc:sldMasterChg>
      <pc:sldMasterChg chg="modSldLayout">
        <pc:chgData name="Bryant Pham" userId="278db2f4510d4a30" providerId="LiveId" clId="{5FC78452-0998-477C-956A-FDC21CEC2819}" dt="2022-09-15T17:23:14.707" v="972"/>
        <pc:sldMasterMkLst>
          <pc:docMk/>
          <pc:sldMasterMk cId="2912136899" sldId="2147483708"/>
        </pc:sldMasterMkLst>
        <pc:sldLayoutChg chg="addSp">
          <pc:chgData name="Bryant Pham" userId="278db2f4510d4a30" providerId="LiveId" clId="{5FC78452-0998-477C-956A-FDC21CEC2819}" dt="2022-09-15T17:23:14.707" v="972"/>
          <pc:sldLayoutMkLst>
            <pc:docMk/>
            <pc:sldMasterMk cId="2912136899" sldId="2147483708"/>
            <pc:sldLayoutMk cId="1095975697" sldId="2147483709"/>
          </pc:sldLayoutMkLst>
          <pc:picChg chg="add">
            <ac:chgData name="Bryant Pham" userId="278db2f4510d4a30" providerId="LiveId" clId="{5FC78452-0998-477C-956A-FDC21CEC2819}" dt="2022-09-15T17:23:14.707" v="972"/>
            <ac:picMkLst>
              <pc:docMk/>
              <pc:sldMasterMk cId="2912136899" sldId="2147483708"/>
              <pc:sldLayoutMk cId="1095975697" sldId="2147483709"/>
              <ac:picMk id="7" creationId="{BB2B5DF8-11DE-0755-7D39-D69FCEB2048B}"/>
            </ac:picMkLst>
          </pc:picChg>
        </pc:sldLayoutChg>
      </pc:sldMasterChg>
      <pc:sldMasterChg chg="modSldLayout">
        <pc:chgData name="Bryant Pham" userId="278db2f4510d4a30" providerId="LiveId" clId="{5FC78452-0998-477C-956A-FDC21CEC2819}" dt="2022-09-15T17:23:15.264" v="973"/>
        <pc:sldMasterMkLst>
          <pc:docMk/>
          <pc:sldMasterMk cId="177283245" sldId="2147483721"/>
        </pc:sldMasterMkLst>
        <pc:sldLayoutChg chg="addSp">
          <pc:chgData name="Bryant Pham" userId="278db2f4510d4a30" providerId="LiveId" clId="{5FC78452-0998-477C-956A-FDC21CEC2819}" dt="2022-09-15T17:23:15.264" v="973"/>
          <pc:sldLayoutMkLst>
            <pc:docMk/>
            <pc:sldMasterMk cId="177283245" sldId="2147483721"/>
            <pc:sldLayoutMk cId="1978496049" sldId="2147483722"/>
          </pc:sldLayoutMkLst>
          <pc:picChg chg="add">
            <ac:chgData name="Bryant Pham" userId="278db2f4510d4a30" providerId="LiveId" clId="{5FC78452-0998-477C-956A-FDC21CEC2819}" dt="2022-09-15T17:23:15.264" v="973"/>
            <ac:picMkLst>
              <pc:docMk/>
              <pc:sldMasterMk cId="177283245" sldId="2147483721"/>
              <pc:sldLayoutMk cId="1978496049" sldId="2147483722"/>
              <ac:picMk id="7" creationId="{173C50C8-7175-B06C-8EA6-560B402E1D45}"/>
            </ac:picMkLst>
          </pc:pic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93108-3F12-4F03-BA27-7D5DE7054DC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7FE1179-4710-4566-A383-E7E7617569A5}">
      <dgm:prSet/>
      <dgm:spPr/>
      <dgm:t>
        <a:bodyPr/>
        <a:lstStyle/>
        <a:p>
          <a:r>
            <a:rPr lang="en-US"/>
            <a:t>Introduction</a:t>
          </a:r>
        </a:p>
      </dgm:t>
    </dgm:pt>
    <dgm:pt modelId="{38BE828C-0CF4-411F-AA83-C6C10A3EF25E}" type="parTrans" cxnId="{591858DA-D7B2-4DDD-A863-C04F8937153A}">
      <dgm:prSet/>
      <dgm:spPr/>
      <dgm:t>
        <a:bodyPr/>
        <a:lstStyle/>
        <a:p>
          <a:endParaRPr lang="en-US"/>
        </a:p>
      </dgm:t>
    </dgm:pt>
    <dgm:pt modelId="{58AE5D1D-F532-4D1C-9317-D688D9E1815A}" type="sibTrans" cxnId="{591858DA-D7B2-4DDD-A863-C04F8937153A}">
      <dgm:prSet/>
      <dgm:spPr/>
      <dgm:t>
        <a:bodyPr/>
        <a:lstStyle/>
        <a:p>
          <a:endParaRPr lang="en-US"/>
        </a:p>
      </dgm:t>
    </dgm:pt>
    <dgm:pt modelId="{BD6ADE40-B0D5-4EA1-AB58-EFF8BCFA6040}">
      <dgm:prSet/>
      <dgm:spPr/>
      <dgm:t>
        <a:bodyPr/>
        <a:lstStyle/>
        <a:p>
          <a:r>
            <a:rPr lang="en-US"/>
            <a:t>Primary Goals</a:t>
          </a:r>
        </a:p>
      </dgm:t>
    </dgm:pt>
    <dgm:pt modelId="{EFB0E038-8E8D-49C3-8361-BCF73F063B9B}" type="parTrans" cxnId="{82AA8356-BBD8-410B-9E50-695C1F394DF2}">
      <dgm:prSet/>
      <dgm:spPr/>
      <dgm:t>
        <a:bodyPr/>
        <a:lstStyle/>
        <a:p>
          <a:endParaRPr lang="en-US"/>
        </a:p>
      </dgm:t>
    </dgm:pt>
    <dgm:pt modelId="{E7DB90E6-3AD1-4B41-8AB8-00C0EB2BF797}" type="sibTrans" cxnId="{82AA8356-BBD8-410B-9E50-695C1F394DF2}">
      <dgm:prSet/>
      <dgm:spPr/>
      <dgm:t>
        <a:bodyPr/>
        <a:lstStyle/>
        <a:p>
          <a:endParaRPr lang="en-US"/>
        </a:p>
      </dgm:t>
    </dgm:pt>
    <dgm:pt modelId="{BFDEC8C2-97FB-4B4A-B518-532EF6F4F91E}">
      <dgm:prSet/>
      <dgm:spPr/>
      <dgm:t>
        <a:bodyPr/>
        <a:lstStyle/>
        <a:p>
          <a:r>
            <a:rPr lang="en-US"/>
            <a:t>Timeline of Production</a:t>
          </a:r>
        </a:p>
      </dgm:t>
    </dgm:pt>
    <dgm:pt modelId="{05201BCD-A059-454E-A239-281A0BAC399A}" type="parTrans" cxnId="{D72C3446-988B-44B4-BE30-FC4E207E8563}">
      <dgm:prSet/>
      <dgm:spPr/>
      <dgm:t>
        <a:bodyPr/>
        <a:lstStyle/>
        <a:p>
          <a:endParaRPr lang="en-US"/>
        </a:p>
      </dgm:t>
    </dgm:pt>
    <dgm:pt modelId="{FF6AF074-F780-45BA-ADE7-2FCA61668C4F}" type="sibTrans" cxnId="{D72C3446-988B-44B4-BE30-FC4E207E8563}">
      <dgm:prSet/>
      <dgm:spPr/>
      <dgm:t>
        <a:bodyPr/>
        <a:lstStyle/>
        <a:p>
          <a:endParaRPr lang="en-US"/>
        </a:p>
      </dgm:t>
    </dgm:pt>
    <dgm:pt modelId="{9299C417-C1CE-455C-BE1A-900EBCAE7E97}">
      <dgm:prSet/>
      <dgm:spPr/>
      <dgm:t>
        <a:bodyPr/>
        <a:lstStyle/>
        <a:p>
          <a:r>
            <a:rPr lang="en-US"/>
            <a:t>Summary</a:t>
          </a:r>
        </a:p>
      </dgm:t>
    </dgm:pt>
    <dgm:pt modelId="{5B26A1C4-9DFE-4DD3-8A30-72A86168B2E1}" type="parTrans" cxnId="{C0C2733E-4A54-4343-857C-E01A74762A66}">
      <dgm:prSet/>
      <dgm:spPr/>
      <dgm:t>
        <a:bodyPr/>
        <a:lstStyle/>
        <a:p>
          <a:endParaRPr lang="en-US"/>
        </a:p>
      </dgm:t>
    </dgm:pt>
    <dgm:pt modelId="{1D1F2BBC-B30F-44A5-839F-E57D137F2DA2}" type="sibTrans" cxnId="{C0C2733E-4A54-4343-857C-E01A74762A66}">
      <dgm:prSet/>
      <dgm:spPr/>
      <dgm:t>
        <a:bodyPr/>
        <a:lstStyle/>
        <a:p>
          <a:endParaRPr lang="en-US"/>
        </a:p>
      </dgm:t>
    </dgm:pt>
    <dgm:pt modelId="{8727BBC2-FF10-40A6-8565-5379D0B16EB5}" type="pres">
      <dgm:prSet presAssocID="{FA093108-3F12-4F03-BA27-7D5DE7054DC6}" presName="root" presStyleCnt="0">
        <dgm:presLayoutVars>
          <dgm:dir/>
          <dgm:resizeHandles val="exact"/>
        </dgm:presLayoutVars>
      </dgm:prSet>
      <dgm:spPr/>
    </dgm:pt>
    <dgm:pt modelId="{6DD29123-FA5B-4F94-A16A-C035C822C5C8}" type="pres">
      <dgm:prSet presAssocID="{FA093108-3F12-4F03-BA27-7D5DE7054DC6}" presName="container" presStyleCnt="0">
        <dgm:presLayoutVars>
          <dgm:dir/>
          <dgm:resizeHandles val="exact"/>
        </dgm:presLayoutVars>
      </dgm:prSet>
      <dgm:spPr/>
    </dgm:pt>
    <dgm:pt modelId="{6D73A4D8-61A4-42AD-9469-1C45581EC4D1}" type="pres">
      <dgm:prSet presAssocID="{67FE1179-4710-4566-A383-E7E7617569A5}" presName="compNode" presStyleCnt="0"/>
      <dgm:spPr/>
    </dgm:pt>
    <dgm:pt modelId="{B671AB39-0A18-4662-A88D-FD99E1E8B632}" type="pres">
      <dgm:prSet presAssocID="{67FE1179-4710-4566-A383-E7E7617569A5}" presName="iconBgRect" presStyleLbl="bgShp" presStyleIdx="0" presStyleCnt="4"/>
      <dgm:spPr/>
    </dgm:pt>
    <dgm:pt modelId="{7B593301-7AC3-4A91-AEED-ABADDF927F2D}" type="pres">
      <dgm:prSet presAssocID="{67FE1179-4710-4566-A383-E7E7617569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B8F45E6-C993-4EC4-A681-D0A233DF90EA}" type="pres">
      <dgm:prSet presAssocID="{67FE1179-4710-4566-A383-E7E7617569A5}" presName="spaceRect" presStyleCnt="0"/>
      <dgm:spPr/>
    </dgm:pt>
    <dgm:pt modelId="{397A9127-781D-4030-B737-FC67801F6D88}" type="pres">
      <dgm:prSet presAssocID="{67FE1179-4710-4566-A383-E7E7617569A5}" presName="textRect" presStyleLbl="revTx" presStyleIdx="0" presStyleCnt="4">
        <dgm:presLayoutVars>
          <dgm:chMax val="1"/>
          <dgm:chPref val="1"/>
        </dgm:presLayoutVars>
      </dgm:prSet>
      <dgm:spPr/>
    </dgm:pt>
    <dgm:pt modelId="{56AFE54C-9802-4915-BF97-6C5229D088AE}" type="pres">
      <dgm:prSet presAssocID="{58AE5D1D-F532-4D1C-9317-D688D9E1815A}" presName="sibTrans" presStyleLbl="sibTrans2D1" presStyleIdx="0" presStyleCnt="0"/>
      <dgm:spPr/>
    </dgm:pt>
    <dgm:pt modelId="{2B269B4B-3BFD-42BA-A135-AF5E291974B5}" type="pres">
      <dgm:prSet presAssocID="{BD6ADE40-B0D5-4EA1-AB58-EFF8BCFA6040}" presName="compNode" presStyleCnt="0"/>
      <dgm:spPr/>
    </dgm:pt>
    <dgm:pt modelId="{52AC73AE-A590-47E7-8D07-37DBA61DF0DA}" type="pres">
      <dgm:prSet presAssocID="{BD6ADE40-B0D5-4EA1-AB58-EFF8BCFA6040}" presName="iconBgRect" presStyleLbl="bgShp" presStyleIdx="1" presStyleCnt="4"/>
      <dgm:spPr/>
    </dgm:pt>
    <dgm:pt modelId="{B66A774A-A4A1-4577-87C2-A9F1B92F3AC3}" type="pres">
      <dgm:prSet presAssocID="{BD6ADE40-B0D5-4EA1-AB58-EFF8BCFA60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A2996900-2539-4CED-BB26-E8A16D8C0767}" type="pres">
      <dgm:prSet presAssocID="{BD6ADE40-B0D5-4EA1-AB58-EFF8BCFA6040}" presName="spaceRect" presStyleCnt="0"/>
      <dgm:spPr/>
    </dgm:pt>
    <dgm:pt modelId="{31EFBF69-7447-4C34-A95C-BA10A1D7C4DA}" type="pres">
      <dgm:prSet presAssocID="{BD6ADE40-B0D5-4EA1-AB58-EFF8BCFA6040}" presName="textRect" presStyleLbl="revTx" presStyleIdx="1" presStyleCnt="4">
        <dgm:presLayoutVars>
          <dgm:chMax val="1"/>
          <dgm:chPref val="1"/>
        </dgm:presLayoutVars>
      </dgm:prSet>
      <dgm:spPr/>
    </dgm:pt>
    <dgm:pt modelId="{2D79F6B9-6391-4728-90AE-7D22C9558726}" type="pres">
      <dgm:prSet presAssocID="{E7DB90E6-3AD1-4B41-8AB8-00C0EB2BF797}" presName="sibTrans" presStyleLbl="sibTrans2D1" presStyleIdx="0" presStyleCnt="0"/>
      <dgm:spPr/>
    </dgm:pt>
    <dgm:pt modelId="{546D30FE-083E-4B15-9E98-C3849BE4162C}" type="pres">
      <dgm:prSet presAssocID="{BFDEC8C2-97FB-4B4A-B518-532EF6F4F91E}" presName="compNode" presStyleCnt="0"/>
      <dgm:spPr/>
    </dgm:pt>
    <dgm:pt modelId="{A85B81B8-8AC3-4C50-8F30-3DF2CECB8764}" type="pres">
      <dgm:prSet presAssocID="{BFDEC8C2-97FB-4B4A-B518-532EF6F4F91E}" presName="iconBgRect" presStyleLbl="bgShp" presStyleIdx="2" presStyleCnt="4"/>
      <dgm:spPr/>
    </dgm:pt>
    <dgm:pt modelId="{9345E486-337C-4A25-ADFD-F20FF128E4C8}" type="pres">
      <dgm:prSet presAssocID="{BFDEC8C2-97FB-4B4A-B518-532EF6F4F9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meline"/>
        </a:ext>
      </dgm:extLst>
    </dgm:pt>
    <dgm:pt modelId="{4A35E121-1A30-4F31-9C22-950DEA632E82}" type="pres">
      <dgm:prSet presAssocID="{BFDEC8C2-97FB-4B4A-B518-532EF6F4F91E}" presName="spaceRect" presStyleCnt="0"/>
      <dgm:spPr/>
    </dgm:pt>
    <dgm:pt modelId="{020601C9-B3EA-411B-AB39-8D0101208413}" type="pres">
      <dgm:prSet presAssocID="{BFDEC8C2-97FB-4B4A-B518-532EF6F4F91E}" presName="textRect" presStyleLbl="revTx" presStyleIdx="2" presStyleCnt="4">
        <dgm:presLayoutVars>
          <dgm:chMax val="1"/>
          <dgm:chPref val="1"/>
        </dgm:presLayoutVars>
      </dgm:prSet>
      <dgm:spPr/>
    </dgm:pt>
    <dgm:pt modelId="{7038E7EC-E7DA-496C-9B2F-3E46C539AFAF}" type="pres">
      <dgm:prSet presAssocID="{FF6AF074-F780-45BA-ADE7-2FCA61668C4F}" presName="sibTrans" presStyleLbl="sibTrans2D1" presStyleIdx="0" presStyleCnt="0"/>
      <dgm:spPr/>
    </dgm:pt>
    <dgm:pt modelId="{3CD655C7-4E07-4BFB-933C-AB3E5EAA40AB}" type="pres">
      <dgm:prSet presAssocID="{9299C417-C1CE-455C-BE1A-900EBCAE7E97}" presName="compNode" presStyleCnt="0"/>
      <dgm:spPr/>
    </dgm:pt>
    <dgm:pt modelId="{A8F65300-62BE-4EFC-803A-0308E069BE86}" type="pres">
      <dgm:prSet presAssocID="{9299C417-C1CE-455C-BE1A-900EBCAE7E97}" presName="iconBgRect" presStyleLbl="bgShp" presStyleIdx="3" presStyleCnt="4"/>
      <dgm:spPr/>
    </dgm:pt>
    <dgm:pt modelId="{50307A0E-43C6-4154-9888-8F3B5F347610}" type="pres">
      <dgm:prSet presAssocID="{9299C417-C1CE-455C-BE1A-900EBCAE7E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d Document"/>
        </a:ext>
      </dgm:extLst>
    </dgm:pt>
    <dgm:pt modelId="{EF8C7DDD-816F-4A11-89F6-DE4C5B044151}" type="pres">
      <dgm:prSet presAssocID="{9299C417-C1CE-455C-BE1A-900EBCAE7E97}" presName="spaceRect" presStyleCnt="0"/>
      <dgm:spPr/>
    </dgm:pt>
    <dgm:pt modelId="{CB2A660B-1DC9-487A-A570-D6185D5752DF}" type="pres">
      <dgm:prSet presAssocID="{9299C417-C1CE-455C-BE1A-900EBCAE7E97}" presName="textRect" presStyleLbl="revTx" presStyleIdx="3" presStyleCnt="4">
        <dgm:presLayoutVars>
          <dgm:chMax val="1"/>
          <dgm:chPref val="1"/>
        </dgm:presLayoutVars>
      </dgm:prSet>
      <dgm:spPr/>
    </dgm:pt>
  </dgm:ptLst>
  <dgm:cxnLst>
    <dgm:cxn modelId="{08E6C319-D4D9-4B71-BFB8-0B424F2BE3FD}" type="presOf" srcId="{E7DB90E6-3AD1-4B41-8AB8-00C0EB2BF797}" destId="{2D79F6B9-6391-4728-90AE-7D22C9558726}" srcOrd="0" destOrd="0" presId="urn:microsoft.com/office/officeart/2018/2/layout/IconCircleList"/>
    <dgm:cxn modelId="{5E592528-7696-430C-AAB0-C6F088F9BA47}" type="presOf" srcId="{BD6ADE40-B0D5-4EA1-AB58-EFF8BCFA6040}" destId="{31EFBF69-7447-4C34-A95C-BA10A1D7C4DA}" srcOrd="0" destOrd="0" presId="urn:microsoft.com/office/officeart/2018/2/layout/IconCircleList"/>
    <dgm:cxn modelId="{3021182D-58BD-49D7-B6BD-C0342BE8BA16}" type="presOf" srcId="{FA093108-3F12-4F03-BA27-7D5DE7054DC6}" destId="{8727BBC2-FF10-40A6-8565-5379D0B16EB5}" srcOrd="0" destOrd="0" presId="urn:microsoft.com/office/officeart/2018/2/layout/IconCircleList"/>
    <dgm:cxn modelId="{C0C2733E-4A54-4343-857C-E01A74762A66}" srcId="{FA093108-3F12-4F03-BA27-7D5DE7054DC6}" destId="{9299C417-C1CE-455C-BE1A-900EBCAE7E97}" srcOrd="3" destOrd="0" parTransId="{5B26A1C4-9DFE-4DD3-8A30-72A86168B2E1}" sibTransId="{1D1F2BBC-B30F-44A5-839F-E57D137F2DA2}"/>
    <dgm:cxn modelId="{1809B23E-0591-4FCF-8429-40FF8779F190}" type="presOf" srcId="{9299C417-C1CE-455C-BE1A-900EBCAE7E97}" destId="{CB2A660B-1DC9-487A-A570-D6185D5752DF}" srcOrd="0" destOrd="0" presId="urn:microsoft.com/office/officeart/2018/2/layout/IconCircleList"/>
    <dgm:cxn modelId="{D72C3446-988B-44B4-BE30-FC4E207E8563}" srcId="{FA093108-3F12-4F03-BA27-7D5DE7054DC6}" destId="{BFDEC8C2-97FB-4B4A-B518-532EF6F4F91E}" srcOrd="2" destOrd="0" parTransId="{05201BCD-A059-454E-A239-281A0BAC399A}" sibTransId="{FF6AF074-F780-45BA-ADE7-2FCA61668C4F}"/>
    <dgm:cxn modelId="{6279DA74-CAC7-4087-B2BE-C462A91FED05}" type="presOf" srcId="{58AE5D1D-F532-4D1C-9317-D688D9E1815A}" destId="{56AFE54C-9802-4915-BF97-6C5229D088AE}" srcOrd="0" destOrd="0" presId="urn:microsoft.com/office/officeart/2018/2/layout/IconCircleList"/>
    <dgm:cxn modelId="{82AA8356-BBD8-410B-9E50-695C1F394DF2}" srcId="{FA093108-3F12-4F03-BA27-7D5DE7054DC6}" destId="{BD6ADE40-B0D5-4EA1-AB58-EFF8BCFA6040}" srcOrd="1" destOrd="0" parTransId="{EFB0E038-8E8D-49C3-8361-BCF73F063B9B}" sibTransId="{E7DB90E6-3AD1-4B41-8AB8-00C0EB2BF797}"/>
    <dgm:cxn modelId="{555419A0-69F9-444F-ACEC-1C6E8AD7F872}" type="presOf" srcId="{BFDEC8C2-97FB-4B4A-B518-532EF6F4F91E}" destId="{020601C9-B3EA-411B-AB39-8D0101208413}" srcOrd="0" destOrd="0" presId="urn:microsoft.com/office/officeart/2018/2/layout/IconCircleList"/>
    <dgm:cxn modelId="{B36CD7B8-6928-43C0-A602-5FD3AE457EE3}" type="presOf" srcId="{FF6AF074-F780-45BA-ADE7-2FCA61668C4F}" destId="{7038E7EC-E7DA-496C-9B2F-3E46C539AFAF}" srcOrd="0" destOrd="0" presId="urn:microsoft.com/office/officeart/2018/2/layout/IconCircleList"/>
    <dgm:cxn modelId="{591858DA-D7B2-4DDD-A863-C04F8937153A}" srcId="{FA093108-3F12-4F03-BA27-7D5DE7054DC6}" destId="{67FE1179-4710-4566-A383-E7E7617569A5}" srcOrd="0" destOrd="0" parTransId="{38BE828C-0CF4-411F-AA83-C6C10A3EF25E}" sibTransId="{58AE5D1D-F532-4D1C-9317-D688D9E1815A}"/>
    <dgm:cxn modelId="{916817F8-E29E-4666-BDE2-ECF6880FE9B4}" type="presOf" srcId="{67FE1179-4710-4566-A383-E7E7617569A5}" destId="{397A9127-781D-4030-B737-FC67801F6D88}" srcOrd="0" destOrd="0" presId="urn:microsoft.com/office/officeart/2018/2/layout/IconCircleList"/>
    <dgm:cxn modelId="{D61FD27A-F018-44DD-AD21-63E6BD214D1F}" type="presParOf" srcId="{8727BBC2-FF10-40A6-8565-5379D0B16EB5}" destId="{6DD29123-FA5B-4F94-A16A-C035C822C5C8}" srcOrd="0" destOrd="0" presId="urn:microsoft.com/office/officeart/2018/2/layout/IconCircleList"/>
    <dgm:cxn modelId="{E7394208-2349-4AC7-9053-DD6B427CACE7}" type="presParOf" srcId="{6DD29123-FA5B-4F94-A16A-C035C822C5C8}" destId="{6D73A4D8-61A4-42AD-9469-1C45581EC4D1}" srcOrd="0" destOrd="0" presId="urn:microsoft.com/office/officeart/2018/2/layout/IconCircleList"/>
    <dgm:cxn modelId="{1BAAD686-D593-47E5-9AC8-DFE15359E05B}" type="presParOf" srcId="{6D73A4D8-61A4-42AD-9469-1C45581EC4D1}" destId="{B671AB39-0A18-4662-A88D-FD99E1E8B632}" srcOrd="0" destOrd="0" presId="urn:microsoft.com/office/officeart/2018/2/layout/IconCircleList"/>
    <dgm:cxn modelId="{9BE9E2E2-4B76-4C4F-BC8E-7E6A7E679E9B}" type="presParOf" srcId="{6D73A4D8-61A4-42AD-9469-1C45581EC4D1}" destId="{7B593301-7AC3-4A91-AEED-ABADDF927F2D}" srcOrd="1" destOrd="0" presId="urn:microsoft.com/office/officeart/2018/2/layout/IconCircleList"/>
    <dgm:cxn modelId="{0FA88E36-02CC-4A10-B571-36D9C9F4D4DD}" type="presParOf" srcId="{6D73A4D8-61A4-42AD-9469-1C45581EC4D1}" destId="{BB8F45E6-C993-4EC4-A681-D0A233DF90EA}" srcOrd="2" destOrd="0" presId="urn:microsoft.com/office/officeart/2018/2/layout/IconCircleList"/>
    <dgm:cxn modelId="{A3447C2C-E011-4D56-B641-8AB85509C668}" type="presParOf" srcId="{6D73A4D8-61A4-42AD-9469-1C45581EC4D1}" destId="{397A9127-781D-4030-B737-FC67801F6D88}" srcOrd="3" destOrd="0" presId="urn:microsoft.com/office/officeart/2018/2/layout/IconCircleList"/>
    <dgm:cxn modelId="{5AE8473B-E703-4897-BE9B-6F706BBF23F6}" type="presParOf" srcId="{6DD29123-FA5B-4F94-A16A-C035C822C5C8}" destId="{56AFE54C-9802-4915-BF97-6C5229D088AE}" srcOrd="1" destOrd="0" presId="urn:microsoft.com/office/officeart/2018/2/layout/IconCircleList"/>
    <dgm:cxn modelId="{42631B47-F21E-4660-AB7D-C1B905716E77}" type="presParOf" srcId="{6DD29123-FA5B-4F94-A16A-C035C822C5C8}" destId="{2B269B4B-3BFD-42BA-A135-AF5E291974B5}" srcOrd="2" destOrd="0" presId="urn:microsoft.com/office/officeart/2018/2/layout/IconCircleList"/>
    <dgm:cxn modelId="{B16FD5DA-800A-4C3D-A2C9-EFF651777763}" type="presParOf" srcId="{2B269B4B-3BFD-42BA-A135-AF5E291974B5}" destId="{52AC73AE-A590-47E7-8D07-37DBA61DF0DA}" srcOrd="0" destOrd="0" presId="urn:microsoft.com/office/officeart/2018/2/layout/IconCircleList"/>
    <dgm:cxn modelId="{3AF1367F-4840-455F-B95E-2E16878D7C09}" type="presParOf" srcId="{2B269B4B-3BFD-42BA-A135-AF5E291974B5}" destId="{B66A774A-A4A1-4577-87C2-A9F1B92F3AC3}" srcOrd="1" destOrd="0" presId="urn:microsoft.com/office/officeart/2018/2/layout/IconCircleList"/>
    <dgm:cxn modelId="{488F8E52-034C-466C-A82B-D07D55132D20}" type="presParOf" srcId="{2B269B4B-3BFD-42BA-A135-AF5E291974B5}" destId="{A2996900-2539-4CED-BB26-E8A16D8C0767}" srcOrd="2" destOrd="0" presId="urn:microsoft.com/office/officeart/2018/2/layout/IconCircleList"/>
    <dgm:cxn modelId="{AE4A2BCE-DD8D-494F-B339-DB1DB05D74EC}" type="presParOf" srcId="{2B269B4B-3BFD-42BA-A135-AF5E291974B5}" destId="{31EFBF69-7447-4C34-A95C-BA10A1D7C4DA}" srcOrd="3" destOrd="0" presId="urn:microsoft.com/office/officeart/2018/2/layout/IconCircleList"/>
    <dgm:cxn modelId="{2A36C612-CE03-4554-B57B-DEEE4118F53C}" type="presParOf" srcId="{6DD29123-FA5B-4F94-A16A-C035C822C5C8}" destId="{2D79F6B9-6391-4728-90AE-7D22C9558726}" srcOrd="3" destOrd="0" presId="urn:microsoft.com/office/officeart/2018/2/layout/IconCircleList"/>
    <dgm:cxn modelId="{96959223-D5BD-4DBA-AA58-9B54A21BF148}" type="presParOf" srcId="{6DD29123-FA5B-4F94-A16A-C035C822C5C8}" destId="{546D30FE-083E-4B15-9E98-C3849BE4162C}" srcOrd="4" destOrd="0" presId="urn:microsoft.com/office/officeart/2018/2/layout/IconCircleList"/>
    <dgm:cxn modelId="{781C4297-B7FF-4E3C-A6D9-FC4975067D48}" type="presParOf" srcId="{546D30FE-083E-4B15-9E98-C3849BE4162C}" destId="{A85B81B8-8AC3-4C50-8F30-3DF2CECB8764}" srcOrd="0" destOrd="0" presId="urn:microsoft.com/office/officeart/2018/2/layout/IconCircleList"/>
    <dgm:cxn modelId="{12800578-840A-494F-8090-B53434CE2156}" type="presParOf" srcId="{546D30FE-083E-4B15-9E98-C3849BE4162C}" destId="{9345E486-337C-4A25-ADFD-F20FF128E4C8}" srcOrd="1" destOrd="0" presId="urn:microsoft.com/office/officeart/2018/2/layout/IconCircleList"/>
    <dgm:cxn modelId="{D8D9F75E-2A73-4353-99E4-B1B35A382FBA}" type="presParOf" srcId="{546D30FE-083E-4B15-9E98-C3849BE4162C}" destId="{4A35E121-1A30-4F31-9C22-950DEA632E82}" srcOrd="2" destOrd="0" presId="urn:microsoft.com/office/officeart/2018/2/layout/IconCircleList"/>
    <dgm:cxn modelId="{B9C821A8-2EBE-496E-AAED-96DAD672DFFE}" type="presParOf" srcId="{546D30FE-083E-4B15-9E98-C3849BE4162C}" destId="{020601C9-B3EA-411B-AB39-8D0101208413}" srcOrd="3" destOrd="0" presId="urn:microsoft.com/office/officeart/2018/2/layout/IconCircleList"/>
    <dgm:cxn modelId="{0ED167D4-1BFB-4C36-81EA-A5439074C96C}" type="presParOf" srcId="{6DD29123-FA5B-4F94-A16A-C035C822C5C8}" destId="{7038E7EC-E7DA-496C-9B2F-3E46C539AFAF}" srcOrd="5" destOrd="0" presId="urn:microsoft.com/office/officeart/2018/2/layout/IconCircleList"/>
    <dgm:cxn modelId="{B1638CF1-6FA8-49A9-B2D6-1B016052DCB5}" type="presParOf" srcId="{6DD29123-FA5B-4F94-A16A-C035C822C5C8}" destId="{3CD655C7-4E07-4BFB-933C-AB3E5EAA40AB}" srcOrd="6" destOrd="0" presId="urn:microsoft.com/office/officeart/2018/2/layout/IconCircleList"/>
    <dgm:cxn modelId="{3722D72C-1BF4-4152-B05A-D2486EF05FA7}" type="presParOf" srcId="{3CD655C7-4E07-4BFB-933C-AB3E5EAA40AB}" destId="{A8F65300-62BE-4EFC-803A-0308E069BE86}" srcOrd="0" destOrd="0" presId="urn:microsoft.com/office/officeart/2018/2/layout/IconCircleList"/>
    <dgm:cxn modelId="{1E80ECF9-F956-4CB1-9B87-9F080E1E8B69}" type="presParOf" srcId="{3CD655C7-4E07-4BFB-933C-AB3E5EAA40AB}" destId="{50307A0E-43C6-4154-9888-8F3B5F347610}" srcOrd="1" destOrd="0" presId="urn:microsoft.com/office/officeart/2018/2/layout/IconCircleList"/>
    <dgm:cxn modelId="{EAE0A457-99D6-42FD-9C1E-156D1772EDB8}" type="presParOf" srcId="{3CD655C7-4E07-4BFB-933C-AB3E5EAA40AB}" destId="{EF8C7DDD-816F-4A11-89F6-DE4C5B044151}" srcOrd="2" destOrd="0" presId="urn:microsoft.com/office/officeart/2018/2/layout/IconCircleList"/>
    <dgm:cxn modelId="{B3D2799C-4A98-46EC-844E-B756538444FB}" type="presParOf" srcId="{3CD655C7-4E07-4BFB-933C-AB3E5EAA40AB}" destId="{CB2A660B-1DC9-487A-A570-D6185D5752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AB39-0A18-4662-A88D-FD99E1E8B632}">
      <dsp:nvSpPr>
        <dsp:cNvPr id="0" name=""/>
        <dsp:cNvSpPr/>
      </dsp:nvSpPr>
      <dsp:spPr>
        <a:xfrm>
          <a:off x="212335" y="218223"/>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93301-7AC3-4A91-AEED-ABADDF927F2D}">
      <dsp:nvSpPr>
        <dsp:cNvPr id="0" name=""/>
        <dsp:cNvSpPr/>
      </dsp:nvSpPr>
      <dsp:spPr>
        <a:xfrm>
          <a:off x="492877" y="49876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A9127-781D-4030-B737-FC67801F6D88}">
      <dsp:nvSpPr>
        <dsp:cNvPr id="0" name=""/>
        <dsp:cNvSpPr/>
      </dsp:nvSpPr>
      <dsp:spPr>
        <a:xfrm>
          <a:off x="1834517" y="21822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Introduction</a:t>
          </a:r>
        </a:p>
      </dsp:txBody>
      <dsp:txXfrm>
        <a:off x="1834517" y="218223"/>
        <a:ext cx="3148942" cy="1335915"/>
      </dsp:txXfrm>
    </dsp:sp>
    <dsp:sp modelId="{52AC73AE-A590-47E7-8D07-37DBA61DF0DA}">
      <dsp:nvSpPr>
        <dsp:cNvPr id="0" name=""/>
        <dsp:cNvSpPr/>
      </dsp:nvSpPr>
      <dsp:spPr>
        <a:xfrm>
          <a:off x="5532139" y="218223"/>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A774A-A4A1-4577-87C2-A9F1B92F3AC3}">
      <dsp:nvSpPr>
        <dsp:cNvPr id="0" name=""/>
        <dsp:cNvSpPr/>
      </dsp:nvSpPr>
      <dsp:spPr>
        <a:xfrm>
          <a:off x="5812681" y="49876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EFBF69-7447-4C34-A95C-BA10A1D7C4DA}">
      <dsp:nvSpPr>
        <dsp:cNvPr id="0" name=""/>
        <dsp:cNvSpPr/>
      </dsp:nvSpPr>
      <dsp:spPr>
        <a:xfrm>
          <a:off x="7154322" y="21822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Primary Goals</a:t>
          </a:r>
        </a:p>
      </dsp:txBody>
      <dsp:txXfrm>
        <a:off x="7154322" y="218223"/>
        <a:ext cx="3148942" cy="1335915"/>
      </dsp:txXfrm>
    </dsp:sp>
    <dsp:sp modelId="{A85B81B8-8AC3-4C50-8F30-3DF2CECB8764}">
      <dsp:nvSpPr>
        <dsp:cNvPr id="0" name=""/>
        <dsp:cNvSpPr/>
      </dsp:nvSpPr>
      <dsp:spPr>
        <a:xfrm>
          <a:off x="212335" y="219077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5E486-337C-4A25-ADFD-F20FF128E4C8}">
      <dsp:nvSpPr>
        <dsp:cNvPr id="0" name=""/>
        <dsp:cNvSpPr/>
      </dsp:nvSpPr>
      <dsp:spPr>
        <a:xfrm>
          <a:off x="492877" y="2471316"/>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601C9-B3EA-411B-AB39-8D0101208413}">
      <dsp:nvSpPr>
        <dsp:cNvPr id="0" name=""/>
        <dsp:cNvSpPr/>
      </dsp:nvSpPr>
      <dsp:spPr>
        <a:xfrm>
          <a:off x="1834517" y="219077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Timeline of Production</a:t>
          </a:r>
        </a:p>
      </dsp:txBody>
      <dsp:txXfrm>
        <a:off x="1834517" y="2190774"/>
        <a:ext cx="3148942" cy="1335915"/>
      </dsp:txXfrm>
    </dsp:sp>
    <dsp:sp modelId="{A8F65300-62BE-4EFC-803A-0308E069BE86}">
      <dsp:nvSpPr>
        <dsp:cNvPr id="0" name=""/>
        <dsp:cNvSpPr/>
      </dsp:nvSpPr>
      <dsp:spPr>
        <a:xfrm>
          <a:off x="5532139" y="219077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07A0E-43C6-4154-9888-8F3B5F347610}">
      <dsp:nvSpPr>
        <dsp:cNvPr id="0" name=""/>
        <dsp:cNvSpPr/>
      </dsp:nvSpPr>
      <dsp:spPr>
        <a:xfrm>
          <a:off x="5812681" y="2471316"/>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2A660B-1DC9-487A-A570-D6185D5752DF}">
      <dsp:nvSpPr>
        <dsp:cNvPr id="0" name=""/>
        <dsp:cNvSpPr/>
      </dsp:nvSpPr>
      <dsp:spPr>
        <a:xfrm>
          <a:off x="7154322" y="219077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Summary</a:t>
          </a:r>
        </a:p>
      </dsp:txBody>
      <dsp:txXfrm>
        <a:off x="7154322" y="2190774"/>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BANK 170</a:t>
            </a:r>
            <a:br>
              <a:rPr lang="en-US" dirty="0"/>
            </a:br>
            <a:r>
              <a:rPr lang="en-US" sz="1200" i="1" dirty="0"/>
              <a:t>Banking for the modern Life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250230" y="6461340"/>
            <a:ext cx="4941770" cy="396660"/>
          </a:xfrm>
        </p:spPr>
        <p:txBody>
          <a:bodyPr>
            <a:normAutofit/>
          </a:bodyPr>
          <a:lstStyle/>
          <a:p>
            <a:pPr algn="r"/>
            <a:r>
              <a:rPr lang="en-US" sz="2000" dirty="0"/>
              <a:t>Bryant Pham</a:t>
            </a:r>
          </a:p>
        </p:txBody>
      </p:sp>
    </p:spTree>
    <p:extLst>
      <p:ext uri="{BB962C8B-B14F-4D97-AF65-F5344CB8AC3E}">
        <p14:creationId xmlns:p14="http://schemas.microsoft.com/office/powerpoint/2010/main" val="25860588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dirty="0"/>
              <a:t>AGENDA</a:t>
            </a:r>
          </a:p>
        </p:txBody>
      </p:sp>
      <p:sp>
        <p:nvSpPr>
          <p:cNvPr id="56" name="Date Placeholder 3">
            <a:extLst>
              <a:ext uri="{FF2B5EF4-FFF2-40B4-BE49-F238E27FC236}">
                <a16:creationId xmlns:a16="http://schemas.microsoft.com/office/drawing/2014/main" id="{D2FCF0D7-62B6-EE0D-344F-13D05EAF619E}"/>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57" name="Footer Placeholder 4">
            <a:extLst>
              <a:ext uri="{FF2B5EF4-FFF2-40B4-BE49-F238E27FC236}">
                <a16:creationId xmlns:a16="http://schemas.microsoft.com/office/drawing/2014/main" id="{08579A4C-85E1-FAF6-8F7B-870B33ECFAB7}"/>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58" name="Slide Number Placeholder 5">
            <a:extLst>
              <a:ext uri="{FF2B5EF4-FFF2-40B4-BE49-F238E27FC236}">
                <a16:creationId xmlns:a16="http://schemas.microsoft.com/office/drawing/2014/main" id="{CA2318A8-DEBB-F331-5006-9D51E6BDD32B}"/>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2</a:t>
            </a:fld>
            <a:endParaRPr lang="en-US"/>
          </a:p>
        </p:txBody>
      </p:sp>
      <p:graphicFrame>
        <p:nvGraphicFramePr>
          <p:cNvPr id="59" name="Content Placeholder 2">
            <a:extLst>
              <a:ext uri="{FF2B5EF4-FFF2-40B4-BE49-F238E27FC236}">
                <a16:creationId xmlns:a16="http://schemas.microsoft.com/office/drawing/2014/main" id="{40B6EC56-4BEE-DEEC-B586-46C8A1CD4572}"/>
              </a:ext>
            </a:extLst>
          </p:cNvPr>
          <p:cNvGraphicFramePr>
            <a:graphicFrameLocks noGrp="1"/>
          </p:cNvGraphicFramePr>
          <p:nvPr>
            <p:ph type="dgm" sz="quarter" idx="15"/>
            <p:extLst>
              <p:ext uri="{D42A27DB-BD31-4B8C-83A1-F6EECF244321}">
                <p14:modId xmlns:p14="http://schemas.microsoft.com/office/powerpoint/2010/main" val="4263555323"/>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476875" y="769937"/>
            <a:ext cx="5111750" cy="581026"/>
          </a:xfrm>
        </p:spPr>
        <p:txBody>
          <a:bodyPr vert="horz" lIns="91440" tIns="45720" rIns="91440" bIns="45720" rtlCol="0" anchor="b">
            <a:normAutofit/>
          </a:bodyPr>
          <a:lstStyle/>
          <a:p>
            <a:r>
              <a:rPr lang="en-US" kern="1200" cap="all" spc="150" baseline="0" dirty="0">
                <a:latin typeface="+mj-lt"/>
                <a:ea typeface="+mj-ea"/>
                <a:cs typeface="+mj-cs"/>
              </a:rPr>
              <a:t>INTRODUCTION</a:t>
            </a:r>
          </a:p>
        </p:txBody>
      </p:sp>
      <p:sp>
        <p:nvSpPr>
          <p:cNvPr id="3" name="TextBox 2">
            <a:extLst>
              <a:ext uri="{FF2B5EF4-FFF2-40B4-BE49-F238E27FC236}">
                <a16:creationId xmlns:a16="http://schemas.microsoft.com/office/drawing/2014/main" id="{A124636D-C047-CF8D-244B-681919300013}"/>
              </a:ext>
            </a:extLst>
          </p:cNvPr>
          <p:cNvSpPr txBox="1"/>
          <p:nvPr/>
        </p:nvSpPr>
        <p:spPr>
          <a:xfrm>
            <a:off x="5476875" y="1903412"/>
            <a:ext cx="5111750" cy="1525588"/>
          </a:xfrm>
          <a:prstGeom prst="rect">
            <a:avLst/>
          </a:prstGeom>
        </p:spPr>
        <p:txBody>
          <a:bodyPr vert="horz" lIns="91440" tIns="45720" rIns="91440" bIns="45720" rtlCol="0">
            <a:normAutofit fontScale="25000" lnSpcReduction="20000"/>
          </a:bodyPr>
          <a:lstStyle/>
          <a:p>
            <a:pPr>
              <a:lnSpc>
                <a:spcPct val="90000"/>
              </a:lnSpc>
              <a:spcBef>
                <a:spcPts val="1000"/>
              </a:spcBef>
            </a:pPr>
            <a:r>
              <a:rPr lang="en-US" sz="8000" kern="1200" spc="50" baseline="0" dirty="0">
                <a:latin typeface="+mn-lt"/>
                <a:ea typeface="+mn-ea"/>
                <a:cs typeface="+mn-cs"/>
              </a:rPr>
              <a:t>Experience:</a:t>
            </a:r>
          </a:p>
          <a:p>
            <a:pPr>
              <a:lnSpc>
                <a:spcPct val="90000"/>
              </a:lnSpc>
              <a:spcBef>
                <a:spcPts val="1000"/>
              </a:spcBef>
            </a:pPr>
            <a:r>
              <a:rPr lang="en-US" sz="8000" kern="1200" spc="50" baseline="0" dirty="0">
                <a:latin typeface="+mn-lt"/>
                <a:ea typeface="+mn-ea"/>
                <a:cs typeface="+mn-cs"/>
              </a:rPr>
              <a:t>Infantryman </a:t>
            </a:r>
          </a:p>
          <a:p>
            <a:pPr>
              <a:lnSpc>
                <a:spcPct val="90000"/>
              </a:lnSpc>
              <a:spcBef>
                <a:spcPts val="1000"/>
              </a:spcBef>
            </a:pPr>
            <a:r>
              <a:rPr lang="en-US" sz="8000" kern="1200" spc="50" baseline="0" dirty="0">
                <a:latin typeface="+mn-lt"/>
                <a:ea typeface="+mn-ea"/>
                <a:cs typeface="+mn-cs"/>
              </a:rPr>
              <a:t>Renewable Energy</a:t>
            </a:r>
          </a:p>
          <a:p>
            <a:pPr>
              <a:lnSpc>
                <a:spcPct val="90000"/>
              </a:lnSpc>
              <a:spcBef>
                <a:spcPts val="1000"/>
              </a:spcBef>
            </a:pPr>
            <a:r>
              <a:rPr lang="en-US" sz="8000" spc="50" dirty="0"/>
              <a:t>SECRET Clearance</a:t>
            </a:r>
            <a:endParaRPr lang="en-US" sz="8000" kern="1200" spc="50" baseline="0" dirty="0">
              <a:latin typeface="+mn-lt"/>
              <a:ea typeface="+mn-ea"/>
              <a:cs typeface="+mn-cs"/>
            </a:endParaRPr>
          </a:p>
          <a:p>
            <a:pPr>
              <a:lnSpc>
                <a:spcPct val="90000"/>
              </a:lnSpc>
              <a:spcBef>
                <a:spcPts val="1000"/>
              </a:spcBef>
            </a:pPr>
            <a:endParaRPr lang="en-US" sz="8000" kern="1200" spc="50" baseline="0" dirty="0">
              <a:latin typeface="+mn-lt"/>
              <a:ea typeface="+mn-ea"/>
              <a:cs typeface="+mn-cs"/>
            </a:endParaRPr>
          </a:p>
          <a:p>
            <a:pPr>
              <a:lnSpc>
                <a:spcPct val="90000"/>
              </a:lnSpc>
              <a:spcBef>
                <a:spcPts val="1000"/>
              </a:spcBef>
            </a:pPr>
            <a:r>
              <a:rPr lang="en-US" sz="8000" kern="1200" spc="50" baseline="0" dirty="0">
                <a:latin typeface="+mn-lt"/>
                <a:ea typeface="+mn-ea"/>
                <a:cs typeface="+mn-cs"/>
              </a:rPr>
              <a:t>Interests:</a:t>
            </a:r>
          </a:p>
          <a:p>
            <a:pPr>
              <a:lnSpc>
                <a:spcPct val="90000"/>
              </a:lnSpc>
              <a:spcBef>
                <a:spcPts val="1000"/>
              </a:spcBef>
            </a:pPr>
            <a:r>
              <a:rPr lang="en-US" sz="8000" kern="1200" spc="50" baseline="0" dirty="0">
                <a:latin typeface="+mn-lt"/>
                <a:ea typeface="+mn-ea"/>
                <a:cs typeface="+mn-cs"/>
              </a:rPr>
              <a:t>Cars (European)</a:t>
            </a:r>
          </a:p>
          <a:p>
            <a:pPr>
              <a:lnSpc>
                <a:spcPct val="90000"/>
              </a:lnSpc>
              <a:spcBef>
                <a:spcPts val="1000"/>
              </a:spcBef>
            </a:pPr>
            <a:r>
              <a:rPr lang="en-US" sz="8000" kern="1200" spc="50" baseline="0" dirty="0">
                <a:latin typeface="+mn-lt"/>
                <a:ea typeface="+mn-ea"/>
                <a:cs typeface="+mn-cs"/>
              </a:rPr>
              <a:t>Motorcycles</a:t>
            </a:r>
          </a:p>
          <a:p>
            <a:pPr>
              <a:lnSpc>
                <a:spcPct val="90000"/>
              </a:lnSpc>
              <a:spcBef>
                <a:spcPts val="1000"/>
              </a:spcBef>
            </a:pPr>
            <a:endParaRPr lang="en-US" sz="8000" kern="1200" spc="50" baseline="0" dirty="0">
              <a:latin typeface="+mn-lt"/>
              <a:ea typeface="+mn-ea"/>
              <a:cs typeface="+mn-cs"/>
            </a:endParaRPr>
          </a:p>
          <a:p>
            <a:pPr>
              <a:lnSpc>
                <a:spcPct val="90000"/>
              </a:lnSpc>
              <a:spcBef>
                <a:spcPts val="1000"/>
              </a:spcBef>
            </a:pPr>
            <a:r>
              <a:rPr lang="en-US" sz="8000" kern="1200" spc="50" baseline="0" dirty="0">
                <a:latin typeface="+mn-lt"/>
                <a:ea typeface="+mn-ea"/>
                <a:cs typeface="+mn-cs"/>
              </a:rPr>
              <a:t>Future:</a:t>
            </a:r>
          </a:p>
          <a:p>
            <a:pPr>
              <a:lnSpc>
                <a:spcPct val="90000"/>
              </a:lnSpc>
              <a:spcBef>
                <a:spcPts val="1000"/>
              </a:spcBef>
            </a:pPr>
            <a:r>
              <a:rPr lang="en-US" sz="8000" kern="1200" spc="50" baseline="0" dirty="0">
                <a:latin typeface="+mn-lt"/>
                <a:ea typeface="+mn-ea"/>
                <a:cs typeface="+mn-cs"/>
              </a:rPr>
              <a:t>Business Intelligence Analyst</a:t>
            </a:r>
          </a:p>
          <a:p>
            <a:pPr>
              <a:lnSpc>
                <a:spcPct val="90000"/>
              </a:lnSpc>
              <a:spcBef>
                <a:spcPts val="1000"/>
              </a:spcBef>
            </a:pPr>
            <a:r>
              <a:rPr lang="en-US" sz="8000" kern="1200" spc="50" baseline="0" dirty="0">
                <a:latin typeface="+mn-lt"/>
                <a:ea typeface="+mn-ea"/>
                <a:cs typeface="+mn-cs"/>
              </a:rPr>
              <a:t>Business Intelligence Consultant</a:t>
            </a:r>
          </a:p>
          <a:p>
            <a:pPr>
              <a:lnSpc>
                <a:spcPct val="90000"/>
              </a:lnSpc>
              <a:spcBef>
                <a:spcPts val="1000"/>
              </a:spcBef>
            </a:pPr>
            <a:endParaRPr lang="en-US" sz="400" kern="1200" spc="50" baseline="0" dirty="0">
              <a:latin typeface="+mn-lt"/>
              <a:ea typeface="+mn-ea"/>
              <a:cs typeface="+mn-cs"/>
            </a:endParaRPr>
          </a:p>
          <a:p>
            <a:pPr>
              <a:lnSpc>
                <a:spcPct val="90000"/>
              </a:lnSpc>
              <a:spcBef>
                <a:spcPts val="1000"/>
              </a:spcBef>
            </a:pPr>
            <a:endParaRPr lang="en-US" sz="400" kern="1200" spc="50" baseline="0" dirty="0">
              <a:latin typeface="+mn-lt"/>
              <a:ea typeface="+mn-ea"/>
              <a:cs typeface="+mn-cs"/>
            </a:endParaRPr>
          </a:p>
          <a:p>
            <a:pPr>
              <a:lnSpc>
                <a:spcPct val="90000"/>
              </a:lnSpc>
              <a:spcBef>
                <a:spcPts val="1000"/>
              </a:spcBef>
            </a:pPr>
            <a:r>
              <a:rPr lang="en-US" sz="400" kern="1200" spc="50" baseline="0" dirty="0">
                <a:latin typeface="+mn-lt"/>
                <a:ea typeface="+mn-ea"/>
                <a:cs typeface="+mn-cs"/>
              </a:rPr>
              <a:t> </a:t>
            </a:r>
          </a:p>
        </p:txBody>
      </p:sp>
      <p:sp>
        <p:nvSpPr>
          <p:cNvPr id="15" name="Date Placeholder 3">
            <a:extLst>
              <a:ext uri="{FF2B5EF4-FFF2-40B4-BE49-F238E27FC236}">
                <a16:creationId xmlns:a16="http://schemas.microsoft.com/office/drawing/2014/main" id="{BB780400-020C-D918-9F51-324DF3C9E454}"/>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7" name="Footer Placeholder 4">
            <a:extLst>
              <a:ext uri="{FF2B5EF4-FFF2-40B4-BE49-F238E27FC236}">
                <a16:creationId xmlns:a16="http://schemas.microsoft.com/office/drawing/2014/main" id="{FCD814E3-A2C9-A0AD-8A68-A313B5366C80}"/>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9" name="Slide Number Placeholder 5">
            <a:extLst>
              <a:ext uri="{FF2B5EF4-FFF2-40B4-BE49-F238E27FC236}">
                <a16:creationId xmlns:a16="http://schemas.microsoft.com/office/drawing/2014/main" id="{20A5F4F5-C32D-FC72-92E3-09EF715C9DC8}"/>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838200" y="1876664"/>
            <a:ext cx="5111750" cy="479580"/>
          </a:xfrm>
        </p:spPr>
        <p:txBody>
          <a:bodyPr anchor="b">
            <a:normAutofit/>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body" idx="1"/>
          </p:nvPr>
        </p:nvSpPr>
        <p:spPr>
          <a:xfrm>
            <a:off x="914400" y="2672179"/>
            <a:ext cx="5559425" cy="2514183"/>
          </a:xfrm>
        </p:spPr>
        <p:txBody>
          <a:bodyPr>
            <a:normAutofit/>
          </a:bodyPr>
          <a:lstStyle/>
          <a:p>
            <a:pPr marL="285750" indent="-285750">
              <a:buFont typeface="Arial" panose="020B0604020202020204" pitchFamily="34" charset="0"/>
              <a:buChar char="•"/>
            </a:pPr>
            <a:r>
              <a:rPr lang="en-US" sz="2000" dirty="0"/>
              <a:t>Create app with options for security login, create client information, and delete information in database</a:t>
            </a:r>
          </a:p>
          <a:p>
            <a:pPr marL="285750" indent="-285750">
              <a:buFont typeface="Arial" panose="020B0604020202020204" pitchFamily="34" charset="0"/>
              <a:buChar char="•"/>
            </a:pPr>
            <a:r>
              <a:rPr lang="en-US" sz="2000" dirty="0"/>
              <a:t>Create forms to add client information </a:t>
            </a:r>
          </a:p>
          <a:p>
            <a:pPr marL="285750" indent="-285750">
              <a:buFont typeface="Arial" panose="020B0604020202020204" pitchFamily="34" charset="0"/>
              <a:buChar char="•"/>
            </a:pPr>
            <a:r>
              <a:rPr lang="en-US" sz="2000" dirty="0"/>
              <a:t>Automate flows to add/delete information from forms to database</a:t>
            </a:r>
          </a:p>
          <a:p>
            <a:pPr marL="285750" indent="-285750">
              <a:buFontTx/>
              <a:buChar char="-"/>
            </a:pPr>
            <a:endParaRPr lang="en-US" sz="800" dirty="0"/>
          </a:p>
        </p:txBody>
      </p:sp>
      <p:sp>
        <p:nvSpPr>
          <p:cNvPr id="8" name="Date Placeholder 3">
            <a:extLst>
              <a:ext uri="{FF2B5EF4-FFF2-40B4-BE49-F238E27FC236}">
                <a16:creationId xmlns:a16="http://schemas.microsoft.com/office/drawing/2014/main" id="{814B414B-9117-E407-604A-808224338BF5}"/>
              </a:ext>
            </a:extLst>
          </p:cNvPr>
          <p:cNvSpPr>
            <a:spLocks noGrp="1"/>
          </p:cNvSpPr>
          <p:nvPr>
            <p:ph type="dt" sz="half" idx="10"/>
          </p:nvPr>
        </p:nvSpPr>
        <p:spPr>
          <a:xfrm>
            <a:off x="838200" y="6356350"/>
            <a:ext cx="1219200" cy="365125"/>
          </a:xfrm>
        </p:spPr>
        <p:txBody>
          <a:bodyPr/>
          <a:lstStyle/>
          <a:p>
            <a:pPr>
              <a:spcAft>
                <a:spcPts val="600"/>
              </a:spcAft>
            </a:pPr>
            <a:r>
              <a:rPr lang="en-US"/>
              <a:t>20XX</a:t>
            </a:r>
          </a:p>
        </p:txBody>
      </p:sp>
      <p:sp>
        <p:nvSpPr>
          <p:cNvPr id="10" name="Footer Placeholder 4">
            <a:extLst>
              <a:ext uri="{FF2B5EF4-FFF2-40B4-BE49-F238E27FC236}">
                <a16:creationId xmlns:a16="http://schemas.microsoft.com/office/drawing/2014/main" id="{7390922E-A1D8-6546-BD17-2D7C73A3A8BB}"/>
              </a:ext>
            </a:extLst>
          </p:cNvPr>
          <p:cNvSpPr>
            <a:spLocks noGrp="1"/>
          </p:cNvSpPr>
          <p:nvPr>
            <p:ph type="ftr" sz="quarter" idx="11"/>
          </p:nvPr>
        </p:nvSpPr>
        <p:spPr>
          <a:xfrm>
            <a:off x="2463800" y="6356350"/>
            <a:ext cx="3479800" cy="365125"/>
          </a:xfrm>
        </p:spPr>
        <p:txBody>
          <a:bodyPr/>
          <a:lstStyle/>
          <a:p>
            <a:pPr>
              <a:spcAft>
                <a:spcPts val="600"/>
              </a:spcAft>
            </a:pPr>
            <a:r>
              <a:rPr lang="en-US"/>
              <a:t>PRESENTATION TITLE</a:t>
            </a:r>
          </a:p>
        </p:txBody>
      </p:sp>
      <p:sp>
        <p:nvSpPr>
          <p:cNvPr id="12" name="Slide Number Placeholder 5">
            <a:extLst>
              <a:ext uri="{FF2B5EF4-FFF2-40B4-BE49-F238E27FC236}">
                <a16:creationId xmlns:a16="http://schemas.microsoft.com/office/drawing/2014/main" id="{3FEC4A65-93B9-F029-D05A-7C281A62C39C}"/>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32131" y="5582895"/>
            <a:ext cx="4352171" cy="585788"/>
          </a:xfrm>
        </p:spPr>
        <p:txBody>
          <a:bodyPr>
            <a:normAutofit fontScale="90000"/>
          </a:bodyPr>
          <a:lstStyle/>
          <a:p>
            <a:r>
              <a:rPr lang="en-US" dirty="0"/>
              <a:t>TIMELINE of production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732131" y="1986623"/>
            <a:ext cx="2141764" cy="514350"/>
          </a:xfrm>
        </p:spPr>
        <p:txBody>
          <a:bodyPr/>
          <a:lstStyle/>
          <a:p>
            <a:r>
              <a:rPr lang="en-US" dirty="0"/>
              <a:t>Planning</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1338556" y="3080269"/>
            <a:ext cx="2141764" cy="514350"/>
          </a:xfrm>
        </p:spPr>
        <p:txBody>
          <a:bodyPr/>
          <a:lstStyle/>
          <a:p>
            <a:r>
              <a:rPr lang="en-US" dirty="0"/>
              <a:t>Execution</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965375" y="4226424"/>
            <a:ext cx="2141764" cy="514350"/>
          </a:xfrm>
        </p:spPr>
        <p:txBody>
          <a:bodyPr/>
          <a:lstStyle/>
          <a:p>
            <a:r>
              <a:rPr lang="en-US" dirty="0"/>
              <a:t>Review</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3310263" y="1746878"/>
            <a:ext cx="5102680" cy="1010842"/>
          </a:xfrm>
        </p:spPr>
        <p:txBody>
          <a:bodyPr>
            <a:normAutofit/>
          </a:bodyPr>
          <a:lstStyle/>
          <a:p>
            <a:r>
              <a:rPr lang="en-US" dirty="0"/>
              <a:t>- Review data provided by executives </a:t>
            </a:r>
          </a:p>
          <a:p>
            <a:r>
              <a:rPr lang="en-US" dirty="0"/>
              <a:t>- Plan course of action to suit project needs</a:t>
            </a:r>
          </a:p>
          <a:p>
            <a:endParaRPr lang="en-US" dirty="0"/>
          </a:p>
          <a:p>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107139" y="2893033"/>
            <a:ext cx="5102680" cy="1010842"/>
          </a:xfrm>
        </p:spPr>
        <p:txBody>
          <a:bodyPr>
            <a:normAutofit/>
          </a:bodyPr>
          <a:lstStyle/>
          <a:p>
            <a:pPr marL="285750" indent="-285750">
              <a:buFontTx/>
              <a:buChar char="-"/>
            </a:pPr>
            <a:r>
              <a:rPr lang="en-US" dirty="0"/>
              <a:t>Create database with necessary information</a:t>
            </a:r>
          </a:p>
          <a:p>
            <a:pPr marL="285750" indent="-285750">
              <a:buFontTx/>
              <a:buChar char="-"/>
            </a:pPr>
            <a:r>
              <a:rPr lang="en-US" dirty="0"/>
              <a:t>Create forms for clients and staff</a:t>
            </a:r>
          </a:p>
          <a:p>
            <a:pPr marL="285750" indent="-285750">
              <a:buFontTx/>
              <a:buChar char="-"/>
            </a:pPr>
            <a:r>
              <a:rPr lang="en-US" dirty="0"/>
              <a:t>Automate input process to  database</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4511617" y="3964967"/>
            <a:ext cx="6079442" cy="1010842"/>
          </a:xfrm>
        </p:spPr>
        <p:txBody>
          <a:bodyPr>
            <a:normAutofit/>
          </a:bodyPr>
          <a:lstStyle/>
          <a:p>
            <a:pPr marL="285750" indent="-285750">
              <a:buFontTx/>
              <a:buChar char="-"/>
            </a:pPr>
            <a:r>
              <a:rPr lang="en-US" dirty="0"/>
              <a:t>Preview portals for optimal user interface</a:t>
            </a:r>
          </a:p>
          <a:p>
            <a:pPr marL="285750" indent="-285750">
              <a:buFontTx/>
              <a:buChar char="-"/>
            </a:pPr>
            <a:r>
              <a:rPr lang="en-US" dirty="0"/>
              <a:t>Send out example information to control group for improvement</a:t>
            </a:r>
          </a:p>
        </p:txBody>
      </p:sp>
    </p:spTree>
    <p:extLst>
      <p:ext uri="{BB962C8B-B14F-4D97-AF65-F5344CB8AC3E}">
        <p14:creationId xmlns:p14="http://schemas.microsoft.com/office/powerpoint/2010/main" val="33210432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2379215"/>
            <a:ext cx="5111750" cy="497335"/>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Bank 170 strives to provide banking security and peace of mind for our clients. We aspire to make banking easier for everyday life, for everyone because we know you have important things happening throughout your life. Banking shouldn’t add to it. We will be here to assist you with all your financial needs.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18909" y="0"/>
            <a:ext cx="3063369" cy="605900"/>
          </a:xfrm>
        </p:spPr>
        <p:txBody>
          <a:bodyPr/>
          <a:lstStyle/>
          <a:p>
            <a:pPr algn="ctr"/>
            <a:r>
              <a:rPr lang="en-US" dirty="0"/>
              <a:t>THANK YOU</a:t>
            </a:r>
          </a:p>
        </p:txBody>
      </p:sp>
      <p:pic>
        <p:nvPicPr>
          <p:cNvPr id="4" name="Picture 3" descr="Qr code&#10;&#10;Description automatically generated">
            <a:extLst>
              <a:ext uri="{FF2B5EF4-FFF2-40B4-BE49-F238E27FC236}">
                <a16:creationId xmlns:a16="http://schemas.microsoft.com/office/drawing/2014/main" id="{31FB3BC6-5B9D-0DA3-8F8E-27464119D8E1}"/>
              </a:ext>
            </a:extLst>
          </p:cNvPr>
          <p:cNvPicPr>
            <a:picLocks noChangeAspect="1"/>
          </p:cNvPicPr>
          <p:nvPr/>
        </p:nvPicPr>
        <p:blipFill>
          <a:blip r:embed="rId2"/>
          <a:stretch>
            <a:fillRect/>
          </a:stretch>
        </p:blipFill>
        <p:spPr>
          <a:xfrm>
            <a:off x="8507202" y="1876082"/>
            <a:ext cx="2395861" cy="3105835"/>
          </a:xfrm>
          <a:prstGeom prst="rect">
            <a:avLst/>
          </a:prstGeom>
        </p:spPr>
      </p:pic>
      <p:sp>
        <p:nvSpPr>
          <p:cNvPr id="5" name="TextBox 4">
            <a:extLst>
              <a:ext uri="{FF2B5EF4-FFF2-40B4-BE49-F238E27FC236}">
                <a16:creationId xmlns:a16="http://schemas.microsoft.com/office/drawing/2014/main" id="{185E379E-EBCD-79EB-6E22-E97A9FF4A8D4}"/>
              </a:ext>
            </a:extLst>
          </p:cNvPr>
          <p:cNvSpPr txBox="1"/>
          <p:nvPr/>
        </p:nvSpPr>
        <p:spPr>
          <a:xfrm>
            <a:off x="9138802" y="1647676"/>
            <a:ext cx="1132662" cy="646331"/>
          </a:xfrm>
          <a:prstGeom prst="rect">
            <a:avLst/>
          </a:prstGeom>
          <a:noFill/>
        </p:spPr>
        <p:txBody>
          <a:bodyPr wrap="square" rtlCol="0">
            <a:spAutoFit/>
          </a:bodyPr>
          <a:lstStyle/>
          <a:p>
            <a:r>
              <a:rPr lang="en-US" dirty="0">
                <a:solidFill>
                  <a:schemeClr val="bg1"/>
                </a:solidFill>
              </a:rPr>
              <a:t>LinkedIn:</a:t>
            </a:r>
          </a:p>
          <a:p>
            <a:endParaRPr lang="en-US" dirty="0">
              <a:solidFill>
                <a:schemeClr val="bg1"/>
              </a:solidFill>
            </a:endParaRPr>
          </a:p>
        </p:txBody>
      </p:sp>
      <p:pic>
        <p:nvPicPr>
          <p:cNvPr id="7" name="Picture 6" descr="Qr code&#10;&#10;Description automatically generated">
            <a:extLst>
              <a:ext uri="{FF2B5EF4-FFF2-40B4-BE49-F238E27FC236}">
                <a16:creationId xmlns:a16="http://schemas.microsoft.com/office/drawing/2014/main" id="{BF16CC6C-9701-B69B-FA1C-93A06FC38D94}"/>
              </a:ext>
            </a:extLst>
          </p:cNvPr>
          <p:cNvPicPr>
            <a:picLocks noChangeAspect="1"/>
          </p:cNvPicPr>
          <p:nvPr/>
        </p:nvPicPr>
        <p:blipFill>
          <a:blip r:embed="rId3"/>
          <a:stretch>
            <a:fillRect/>
          </a:stretch>
        </p:blipFill>
        <p:spPr>
          <a:xfrm>
            <a:off x="4551678" y="1876083"/>
            <a:ext cx="2395861" cy="3105834"/>
          </a:xfrm>
          <a:prstGeom prst="rect">
            <a:avLst/>
          </a:prstGeom>
        </p:spPr>
      </p:pic>
      <p:sp>
        <p:nvSpPr>
          <p:cNvPr id="8" name="TextBox 7">
            <a:extLst>
              <a:ext uri="{FF2B5EF4-FFF2-40B4-BE49-F238E27FC236}">
                <a16:creationId xmlns:a16="http://schemas.microsoft.com/office/drawing/2014/main" id="{2A3A63DD-F110-A0C2-549F-47488EED93EB}"/>
              </a:ext>
            </a:extLst>
          </p:cNvPr>
          <p:cNvSpPr txBox="1"/>
          <p:nvPr/>
        </p:nvSpPr>
        <p:spPr>
          <a:xfrm>
            <a:off x="4681167" y="1601509"/>
            <a:ext cx="2266372" cy="369332"/>
          </a:xfrm>
          <a:prstGeom prst="rect">
            <a:avLst/>
          </a:prstGeom>
          <a:noFill/>
        </p:spPr>
        <p:txBody>
          <a:bodyPr wrap="square" rtlCol="0">
            <a:spAutoFit/>
          </a:bodyPr>
          <a:lstStyle/>
          <a:p>
            <a:r>
              <a:rPr lang="en-US" dirty="0">
                <a:solidFill>
                  <a:schemeClr val="bg1"/>
                </a:solidFill>
              </a:rPr>
              <a:t>Capstone Review:</a:t>
            </a:r>
          </a:p>
        </p:txBody>
      </p:sp>
    </p:spTree>
    <p:extLst>
      <p:ext uri="{BB962C8B-B14F-4D97-AF65-F5344CB8AC3E}">
        <p14:creationId xmlns:p14="http://schemas.microsoft.com/office/powerpoint/2010/main" val="1969787568"/>
      </p:ext>
    </p:extLst>
  </p:cSld>
  <p:clrMapOvr>
    <a:masterClrMapping/>
  </p:clrMapOvr>
  <p:transition spd="slow">
    <p:wipe/>
  </p:transition>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262</TotalTime>
  <Words>209</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BANK 170 Banking for the modern Life</vt:lpstr>
      <vt:lpstr>AGENDA</vt:lpstr>
      <vt:lpstr>INTRODUCTION</vt:lpstr>
      <vt:lpstr>PRIMARY GOALS</vt:lpstr>
      <vt:lpstr>TIMELINE of production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170 Banking for the modern Life</dc:title>
  <dc:creator>Bryant Pham</dc:creator>
  <cp:lastModifiedBy>Bryant Pham</cp:lastModifiedBy>
  <cp:revision>2</cp:revision>
  <dcterms:created xsi:type="dcterms:W3CDTF">2022-09-14T01:15:49Z</dcterms:created>
  <dcterms:modified xsi:type="dcterms:W3CDTF">2022-09-15T17:26:57Z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