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4" r:id="rId12"/>
    <p:sldId id="269" r:id="rId13"/>
    <p:sldId id="267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3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9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1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9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3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0C3551-BF5B-442E-BF02-E398EE1ACC3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C929F9-C7F2-4A31-A062-7A190A2277FE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2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BGUM – Gestão de Base de dados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Biblioteca Geral da Universidade do Minho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30" y="0"/>
            <a:ext cx="8705850" cy="686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50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logico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1805940"/>
            <a:ext cx="10820400" cy="4846320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Derivação dos Relacionamentos</a:t>
            </a:r>
          </a:p>
          <a:p>
            <a:pPr lvl="1"/>
            <a:r>
              <a:rPr lang="pt-PT" b="1" dirty="0" smtClean="0"/>
              <a:t>Derivação </a:t>
            </a:r>
            <a:r>
              <a:rPr lang="pt-PT" b="1" dirty="0"/>
              <a:t>do Modelo para Obtenção de Tabelas </a:t>
            </a:r>
            <a:endParaRPr lang="pt-PT" b="1" dirty="0" smtClean="0"/>
          </a:p>
          <a:p>
            <a:pPr lvl="1"/>
            <a:r>
              <a:rPr lang="pt-PT" b="1" dirty="0" smtClean="0"/>
              <a:t>Escolha </a:t>
            </a:r>
            <a:r>
              <a:rPr lang="pt-PT" b="1" dirty="0"/>
              <a:t>das Chaves Estrangeiras </a:t>
            </a:r>
            <a:endParaRPr lang="en-US" b="1" dirty="0"/>
          </a:p>
          <a:p>
            <a:r>
              <a:rPr lang="pt-PT" b="1" dirty="0" smtClean="0"/>
              <a:t>Validação </a:t>
            </a:r>
            <a:r>
              <a:rPr lang="pt-PT" b="1" dirty="0"/>
              <a:t>segundo Regras de </a:t>
            </a:r>
            <a:r>
              <a:rPr lang="pt-PT" b="1" dirty="0" smtClean="0"/>
              <a:t>Normalização</a:t>
            </a:r>
          </a:p>
          <a:p>
            <a:pPr lvl="1"/>
            <a:r>
              <a:rPr lang="pt-PT" b="1" dirty="0" smtClean="0"/>
              <a:t>1ª, 2ª e 3ª Forma Normal </a:t>
            </a:r>
            <a:endParaRPr lang="pt-PT" b="1" dirty="0"/>
          </a:p>
          <a:p>
            <a:r>
              <a:rPr lang="pt-PT" b="1" dirty="0" smtClean="0"/>
              <a:t>Validação </a:t>
            </a:r>
            <a:r>
              <a:rPr lang="pt-PT" b="1" dirty="0"/>
              <a:t>segundo </a:t>
            </a:r>
            <a:r>
              <a:rPr lang="pt-PT" b="1" dirty="0" smtClean="0"/>
              <a:t>Transações	</a:t>
            </a:r>
          </a:p>
          <a:p>
            <a:pPr lvl="1"/>
            <a:r>
              <a:rPr lang="pt-PT" b="1" dirty="0"/>
              <a:t>Qual(</a:t>
            </a:r>
            <a:r>
              <a:rPr lang="pt-PT" b="1" dirty="0" err="1"/>
              <a:t>is</a:t>
            </a:r>
            <a:r>
              <a:rPr lang="pt-PT" b="1" dirty="0"/>
              <a:t>) a(s) localização(ões) (piso, estante e prateleira) dos exemplares de um livro com determinado título?</a:t>
            </a:r>
            <a:endParaRPr lang="en-US" b="1" dirty="0"/>
          </a:p>
          <a:p>
            <a:pPr lvl="1"/>
            <a:r>
              <a:rPr lang="pt-PT" dirty="0"/>
              <a:t>Efetuar uma </a:t>
            </a:r>
            <a:r>
              <a:rPr lang="pt-PT" dirty="0" smtClean="0"/>
              <a:t>requisição</a:t>
            </a:r>
          </a:p>
          <a:p>
            <a:pPr lvl="1"/>
            <a:r>
              <a:rPr lang="pt-PT" dirty="0" smtClean="0"/>
              <a:t>Efetuar Reserva</a:t>
            </a:r>
            <a:endParaRPr lang="pt-PT" dirty="0"/>
          </a:p>
          <a:p>
            <a:r>
              <a:rPr lang="pt-PT" b="1" dirty="0" smtClean="0"/>
              <a:t>Verificação </a:t>
            </a:r>
            <a:r>
              <a:rPr lang="pt-PT" b="1" dirty="0"/>
              <a:t>das Restrições de </a:t>
            </a:r>
            <a:r>
              <a:rPr lang="pt-PT" b="1" dirty="0" smtClean="0"/>
              <a:t>Integridade</a:t>
            </a:r>
            <a:endParaRPr lang="en-US" b="1" dirty="0"/>
          </a:p>
          <a:p>
            <a:pPr lvl="1"/>
            <a:r>
              <a:rPr lang="pt-PT" dirty="0" smtClean="0"/>
              <a:t>Integridade de Domínio </a:t>
            </a:r>
          </a:p>
          <a:p>
            <a:pPr lvl="1"/>
            <a:r>
              <a:rPr lang="pt-PT" dirty="0" smtClean="0"/>
              <a:t>Integridade de Entidade</a:t>
            </a:r>
          </a:p>
          <a:p>
            <a:pPr lvl="1"/>
            <a:r>
              <a:rPr lang="pt-PT" dirty="0" smtClean="0"/>
              <a:t>Integridade Referencial</a:t>
            </a:r>
          </a:p>
          <a:p>
            <a:pPr lvl="1"/>
            <a:r>
              <a:rPr lang="pt-PT" dirty="0" smtClean="0"/>
              <a:t>Restrições de Multiplicidade</a:t>
            </a:r>
          </a:p>
          <a:p>
            <a:pPr lvl="1"/>
            <a:r>
              <a:rPr lang="pt-PT" dirty="0" smtClean="0"/>
              <a:t>Restrições Gerais</a:t>
            </a:r>
          </a:p>
          <a:p>
            <a:r>
              <a:rPr lang="pt-PT" b="1" dirty="0" smtClean="0"/>
              <a:t>Validação </a:t>
            </a:r>
            <a:r>
              <a:rPr lang="pt-PT" b="1" dirty="0"/>
              <a:t>de modelo lógico com </a:t>
            </a:r>
            <a:r>
              <a:rPr lang="pt-PT" b="1" dirty="0" smtClean="0"/>
              <a:t>utilizador</a:t>
            </a:r>
          </a:p>
          <a:p>
            <a:r>
              <a:rPr lang="pt-PT" b="1" dirty="0" smtClean="0"/>
              <a:t>Tamanho </a:t>
            </a:r>
            <a:r>
              <a:rPr lang="pt-PT" b="1" dirty="0"/>
              <a:t>inicial e Crescimento Futuro</a:t>
            </a:r>
            <a:endParaRPr lang="en-US" b="1" dirty="0"/>
          </a:p>
          <a:p>
            <a:endParaRPr lang="en-US" b="1" dirty="0"/>
          </a:p>
          <a:p>
            <a:endParaRPr lang="pt-PT" dirty="0" smtClean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0"/>
            <a:ext cx="9624060" cy="686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50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Físico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Tradução do modelo lógico para um SGBD e consequente </a:t>
            </a:r>
            <a:r>
              <a:rPr lang="pt-PT" dirty="0" smtClean="0"/>
              <a:t>implementação</a:t>
            </a:r>
          </a:p>
          <a:p>
            <a:pPr lvl="1"/>
            <a:r>
              <a:rPr lang="pt-PT" dirty="0" smtClean="0"/>
              <a:t>Relações Base</a:t>
            </a:r>
          </a:p>
          <a:p>
            <a:pPr lvl="1"/>
            <a:r>
              <a:rPr lang="pt-PT" dirty="0" smtClean="0"/>
              <a:t>Representação de Atributos derivados</a:t>
            </a:r>
          </a:p>
          <a:p>
            <a:pPr lvl="1"/>
            <a:r>
              <a:rPr lang="pt-PT" dirty="0" smtClean="0"/>
              <a:t>Restrições gerais</a:t>
            </a:r>
          </a:p>
          <a:p>
            <a:pPr lvl="1"/>
            <a:endParaRPr lang="pt-PT" dirty="0"/>
          </a:p>
          <a:p>
            <a:pPr marL="201168" lvl="1" indent="0">
              <a:buNone/>
            </a:pPr>
            <a:r>
              <a:rPr lang="pt-PT" dirty="0" smtClean="0"/>
              <a:t>Análise de Transações</a:t>
            </a:r>
          </a:p>
          <a:p>
            <a:pPr marL="201168" lvl="1" indent="0">
              <a:buNone/>
            </a:pPr>
            <a:endParaRPr lang="pt-PT" dirty="0" smtClean="0"/>
          </a:p>
          <a:p>
            <a:pPr marL="201168" lvl="1" indent="0">
              <a:buNone/>
            </a:pPr>
            <a:r>
              <a:rPr lang="pt-PT" dirty="0" smtClean="0"/>
              <a:t>Estimativa dos Requisitos de Espaço em Disco</a:t>
            </a:r>
          </a:p>
          <a:p>
            <a:pPr lvl="1"/>
            <a:r>
              <a:rPr lang="pt-PT" dirty="0" smtClean="0"/>
              <a:t>Povoamento </a:t>
            </a:r>
            <a:r>
              <a:rPr lang="pt-PT" dirty="0"/>
              <a:t>e tamanho </a:t>
            </a:r>
            <a:r>
              <a:rPr lang="pt-PT" dirty="0"/>
              <a:t>inicial</a:t>
            </a:r>
          </a:p>
          <a:p>
            <a:pPr lvl="1"/>
            <a:r>
              <a:rPr lang="pt-PT" dirty="0"/>
              <a:t>Crescimento Futuro</a:t>
            </a:r>
          </a:p>
          <a:p>
            <a:pPr marL="201168" lvl="1" indent="0">
              <a:buNone/>
            </a:pPr>
            <a:r>
              <a:rPr lang="pt-PT" dirty="0"/>
              <a:t>Definição das Vistas de Utilização e Regras de </a:t>
            </a:r>
            <a:r>
              <a:rPr lang="pt-PT" dirty="0" smtClean="0"/>
              <a:t>Acesso</a:t>
            </a:r>
          </a:p>
          <a:p>
            <a:pPr marL="201168" lvl="1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05569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/>
              <a:t>Conclusões e Trabalho </a:t>
            </a:r>
            <a:r>
              <a:rPr lang="pt-PT" b="1" dirty="0" smtClean="0"/>
              <a:t>Futuro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Índice	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Resumo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CONTEXTUALIZAÇÃO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2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 DE ESTUDO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CONCEPTUAL</a:t>
            </a:r>
            <a:endParaRPr lang="en-US" dirty="0"/>
          </a:p>
        </p:txBody>
      </p:sp>
      <p:sp>
        <p:nvSpPr>
          <p:cNvPr id="5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Levantamento de Requisitos</a:t>
            </a:r>
          </a:p>
          <a:p>
            <a:r>
              <a:rPr lang="pt-PT" dirty="0" smtClean="0"/>
              <a:t>Identificação das Entidades</a:t>
            </a:r>
          </a:p>
          <a:p>
            <a:r>
              <a:rPr lang="pt-PT" dirty="0" smtClean="0"/>
              <a:t>Identificação dos Relacionamentos</a:t>
            </a:r>
          </a:p>
          <a:p>
            <a:r>
              <a:rPr lang="pt-PT" dirty="0" smtClean="0"/>
              <a:t>Identificação das Chaves</a:t>
            </a:r>
          </a:p>
          <a:p>
            <a:r>
              <a:rPr lang="pt-PT" dirty="0"/>
              <a:t>Validação do Modelo Conceptual segundo os </a:t>
            </a:r>
            <a:r>
              <a:rPr lang="pt-PT" dirty="0" smtClean="0"/>
              <a:t>requisitos</a:t>
            </a:r>
          </a:p>
          <a:p>
            <a:pPr marL="228600" lvl="1">
              <a:spcBef>
                <a:spcPts val="1000"/>
              </a:spcBef>
            </a:pPr>
            <a:r>
              <a:rPr lang="pt-PT" b="1" dirty="0"/>
              <a:t>Validação do Modelo Conceptual segundo as transações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3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56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129</Words>
  <Application>Microsoft Office PowerPoint</Application>
  <PresentationFormat>Ecrã Panorâmico</PresentationFormat>
  <Paragraphs>49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Retrospetiva</vt:lpstr>
      <vt:lpstr>BGUM – Gestão de Base de dados</vt:lpstr>
      <vt:lpstr>Índice </vt:lpstr>
      <vt:lpstr>Resumo</vt:lpstr>
      <vt:lpstr>CONTEXTUALIZAÇÃO</vt:lpstr>
      <vt:lpstr>CASO DE ESTUDO</vt:lpstr>
      <vt:lpstr>MOTIVAÇÃO</vt:lpstr>
      <vt:lpstr>OBJETIVOS</vt:lpstr>
      <vt:lpstr>MODELO CONCEPTUAL</vt:lpstr>
      <vt:lpstr>Apresentação do PowerPoint</vt:lpstr>
      <vt:lpstr>Apresentação do PowerPoint</vt:lpstr>
      <vt:lpstr>Modelo logico</vt:lpstr>
      <vt:lpstr>Apresentação do PowerPoint</vt:lpstr>
      <vt:lpstr>Apresentação do PowerPoint</vt:lpstr>
      <vt:lpstr>Modelo Físico</vt:lpstr>
      <vt:lpstr>Apresentação do PowerPoint</vt:lpstr>
      <vt:lpstr>Conclusões e Trabalho Futuro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BGUM – Gestão de Base de dados</dc:title>
  <dc:creator>ASUS</dc:creator>
  <cp:lastModifiedBy>ASUS</cp:lastModifiedBy>
  <cp:revision>3</cp:revision>
  <dcterms:created xsi:type="dcterms:W3CDTF">2016-01-27T15:02:45Z</dcterms:created>
  <dcterms:modified xsi:type="dcterms:W3CDTF">2016-01-27T15:23:31Z</dcterms:modified>
</cp:coreProperties>
</file>