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47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8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8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1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8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16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92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22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0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4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41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3BF0-049E-4426-9843-15798E5E8314}" type="datetimeFigureOut">
              <a:rPr lang="pt-PT" smtClean="0"/>
              <a:t>15/09/2015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7F18-590D-4772-9600-49D8A5F453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86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56301"/>
              </p:ext>
            </p:extLst>
          </p:nvPr>
        </p:nvGraphicFramePr>
        <p:xfrm>
          <a:off x="2032000" y="719666"/>
          <a:ext cx="81279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Atividade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Duração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Precedências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Ini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-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Ini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1,4,5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0,7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4,7,10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 smtClean="0"/>
                        <a:t>Ini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7,10,11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8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11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Fim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3,5,9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Office PowerPoint</Application>
  <PresentationFormat>Ecrã Panorâmico</PresentationFormat>
  <Paragraphs>39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</dc:creator>
  <cp:lastModifiedBy>Jessica</cp:lastModifiedBy>
  <cp:revision>3</cp:revision>
  <dcterms:created xsi:type="dcterms:W3CDTF">2015-09-15T13:50:28Z</dcterms:created>
  <dcterms:modified xsi:type="dcterms:W3CDTF">2015-09-15T14:19:43Z</dcterms:modified>
</cp:coreProperties>
</file>