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9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4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52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97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7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6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4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467"/>
            <a:ext cx="7772400" cy="3246984"/>
          </a:xfrm>
        </p:spPr>
        <p:txBody>
          <a:bodyPr>
            <a:normAutofit/>
          </a:bodyPr>
          <a:lstStyle/>
          <a:p>
            <a:r>
              <a:rPr lang="en-US" sz="3600" dirty="0" err="1"/>
              <a:t>CoutureAl</a:t>
            </a:r>
            <a:r>
              <a:rPr lang="en-US" sz="3600" dirty="0"/>
              <a:t>: Clothing Image Generator Using Stable Diffusion Pipeline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7359" y="4908007"/>
            <a:ext cx="6620968" cy="1727153"/>
          </a:xfrm>
        </p:spPr>
        <p:txBody>
          <a:bodyPr>
            <a:noAutofit/>
          </a:bodyPr>
          <a:lstStyle/>
          <a:p>
            <a:pPr algn="r"/>
            <a:r>
              <a:rPr lang="en-US" sz="1400" dirty="0"/>
              <a:t>Team Details:</a:t>
            </a:r>
          </a:p>
          <a:p>
            <a:pPr algn="r"/>
            <a:r>
              <a:rPr lang="en-US" sz="1400" dirty="0"/>
              <a:t>TEAM LEAD: Bhupathi Paramesh</a:t>
            </a:r>
          </a:p>
          <a:p>
            <a:pPr algn="r"/>
            <a:r>
              <a:rPr lang="en-US" sz="1400" dirty="0" err="1"/>
              <a:t>K.Sai</a:t>
            </a:r>
            <a:r>
              <a:rPr lang="en-US" sz="1400" dirty="0"/>
              <a:t> Pranav</a:t>
            </a:r>
          </a:p>
          <a:p>
            <a:pPr algn="r"/>
            <a:r>
              <a:rPr lang="en-US" sz="1400" dirty="0" err="1"/>
              <a:t>G.Venu</a:t>
            </a:r>
            <a:endParaRPr lang="en-US" sz="1400" dirty="0"/>
          </a:p>
          <a:p>
            <a:pPr algn="r"/>
            <a:r>
              <a:rPr lang="en-US" sz="1400" dirty="0" err="1"/>
              <a:t>B.Rajesh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What is Stable Diffusion?</a:t>
            </a:r>
          </a:p>
          <a:p>
            <a:r>
              <a:t>- Importance of AI in image generation</a:t>
            </a:r>
          </a:p>
          <a:p>
            <a:r>
              <a:t>- Overview of the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b="1" u="sng" dirty="0"/>
              <a:t>Python 3.x</a:t>
            </a:r>
          </a:p>
          <a:p>
            <a:pPr marL="0" indent="0" algn="ctr">
              <a:buNone/>
            </a:pPr>
            <a:r>
              <a:rPr sz="2400" b="1" i="1" u="sng" dirty="0"/>
              <a:t>Required Libraries:</a:t>
            </a:r>
          </a:p>
          <a:p>
            <a:r>
              <a:rPr sz="2400" dirty="0"/>
              <a:t>   diffusers (for Stable Diffusion)</a:t>
            </a:r>
          </a:p>
          <a:p>
            <a:r>
              <a:rPr sz="2400" dirty="0"/>
              <a:t>   torch (for GPU acceleration)</a:t>
            </a:r>
          </a:p>
          <a:p>
            <a:r>
              <a:rPr sz="2400" dirty="0"/>
              <a:t>   PIL (for image handling)</a:t>
            </a:r>
          </a:p>
          <a:p>
            <a:r>
              <a:rPr sz="2400" dirty="0"/>
              <a:t>   </a:t>
            </a:r>
            <a:r>
              <a:rPr sz="2400" dirty="0" err="1"/>
              <a:t>os</a:t>
            </a:r>
            <a:r>
              <a:rPr sz="2400" dirty="0"/>
              <a:t> (for file management)</a:t>
            </a:r>
          </a:p>
          <a:p>
            <a:r>
              <a:rPr sz="2400" dirty="0"/>
              <a:t>   </a:t>
            </a:r>
            <a:r>
              <a:rPr sz="2400" dirty="0" err="1"/>
              <a:t>google.colab</a:t>
            </a:r>
            <a:r>
              <a:rPr sz="2400" dirty="0"/>
              <a:t> (for Google Drive support in </a:t>
            </a:r>
            <a:r>
              <a:rPr sz="2400" dirty="0" err="1"/>
              <a:t>Colab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310" y="913760"/>
            <a:ext cx="7055380" cy="1400530"/>
          </a:xfrm>
        </p:spPr>
        <p:txBody>
          <a:bodyPr/>
          <a:lstStyle/>
          <a:p>
            <a:r>
              <a:rPr dirty="0"/>
              <a:t>Importing 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D1939-E283-1679-EBEE-71E15E022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1979" r="3944"/>
          <a:stretch/>
        </p:blipFill>
        <p:spPr>
          <a:xfrm>
            <a:off x="1044310" y="2928576"/>
            <a:ext cx="6472589" cy="175004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Loading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0F5E4-338D-4F62-3676-B183EF9F4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006"/>
          <a:stretch/>
        </p:blipFill>
        <p:spPr>
          <a:xfrm>
            <a:off x="380360" y="2570846"/>
            <a:ext cx="8229600" cy="199293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Defining the Image Generation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9B22C-8F9E-15DC-FC2F-02FC8936C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868" r="1786"/>
          <a:stretch/>
        </p:blipFill>
        <p:spPr>
          <a:xfrm>
            <a:off x="1832782" y="2322786"/>
            <a:ext cx="4852327" cy="34341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5C666-9BC8-B11A-BD58-525DB242A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458" y="2657199"/>
            <a:ext cx="5524784" cy="173998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Output &amp;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Screenshot of generated images</a:t>
            </a:r>
            <a:r>
              <a:rPr lang="en-US" sz="2400" dirty="0"/>
              <a:t>:-</a:t>
            </a:r>
            <a:endParaRPr dirty="0"/>
          </a:p>
          <a:p>
            <a:r>
              <a:rPr lang="en-US" sz="2400" dirty="0"/>
              <a:t>Prompt :-“A white saree for fashion sale Display”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0B648-96AF-5CE9-56C5-73D9D154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38" y="3490538"/>
            <a:ext cx="3082578" cy="3104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Conclusion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Benefits of AI-driven image generation:-</a:t>
            </a:r>
          </a:p>
          <a:p>
            <a:r>
              <a:rPr lang="en-US" sz="2400" dirty="0"/>
              <a:t> Possible improvements (e.g., fine-tuning, higher resolution, different models)</a:t>
            </a:r>
          </a:p>
          <a:p>
            <a:r>
              <a:rPr sz="2400" dirty="0"/>
              <a:t>Integration with web applications</a:t>
            </a:r>
            <a:endParaRPr lang="en-US" sz="2400" dirty="0"/>
          </a:p>
          <a:p>
            <a:r>
              <a:rPr lang="en-US" sz="2400" dirty="0"/>
              <a:t>Rapid designing </a:t>
            </a:r>
          </a:p>
          <a:p>
            <a:r>
              <a:rPr lang="en-US" sz="2400" dirty="0"/>
              <a:t>Personal fashion</a:t>
            </a:r>
          </a:p>
          <a:p>
            <a:r>
              <a:rPr lang="en-US" sz="2400" dirty="0"/>
              <a:t>Cost efficiency</a:t>
            </a:r>
          </a:p>
          <a:p>
            <a:r>
              <a:rPr lang="en-US" sz="2400" dirty="0"/>
              <a:t>Enhancing creativity</a:t>
            </a:r>
          </a:p>
          <a:p>
            <a:r>
              <a:rPr lang="en-US" sz="2400" dirty="0"/>
              <a:t>Trend setting images</a:t>
            </a:r>
            <a:endParaRPr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166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CoutureAl: Clothing Image Generator Using Stable Diffusion Pipeline</vt:lpstr>
      <vt:lpstr>Introduction</vt:lpstr>
      <vt:lpstr>Prerequisites</vt:lpstr>
      <vt:lpstr>Importing Libraries</vt:lpstr>
      <vt:lpstr>Loading the Model</vt:lpstr>
      <vt:lpstr>Defining the Image Generation Function</vt:lpstr>
      <vt:lpstr>Running the Code</vt:lpstr>
      <vt:lpstr>Output &amp; Demonstration</vt:lpstr>
      <vt:lpstr>Conclusion &amp; 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BHUPATHI PARAMESH</dc:creator>
  <cp:keywords/>
  <dc:description>generated using python-pptx</dc:description>
  <cp:lastModifiedBy>BHUPATHI PARAMESH</cp:lastModifiedBy>
  <cp:revision>2</cp:revision>
  <dcterms:created xsi:type="dcterms:W3CDTF">2013-01-27T09:14:16Z</dcterms:created>
  <dcterms:modified xsi:type="dcterms:W3CDTF">2025-03-10T07:33:24Z</dcterms:modified>
  <cp:category/>
</cp:coreProperties>
</file>