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7" autoAdjust="0"/>
    <p:restoredTop sz="93215" autoAdjust="0"/>
  </p:normalViewPr>
  <p:slideViewPr>
    <p:cSldViewPr snapToGrid="0">
      <p:cViewPr>
        <p:scale>
          <a:sx n="66" d="100"/>
          <a:sy n="66" d="100"/>
        </p:scale>
        <p:origin x="1637" y="437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036" y="1122363"/>
            <a:ext cx="617702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Informational Cities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0" y="3602038"/>
            <a:ext cx="5979159" cy="1655762"/>
          </a:xfrm>
        </p:spPr>
        <p:txBody>
          <a:bodyPr/>
          <a:lstStyle/>
          <a:p>
            <a:r>
              <a:rPr lang="en-US" dirty="0"/>
              <a:t>Brandon Pardi</a:t>
            </a:r>
          </a:p>
          <a:p>
            <a:r>
              <a:rPr lang="en-US" dirty="0"/>
              <a:t>Isaac </a:t>
            </a:r>
            <a:r>
              <a:rPr lang="en-US" dirty="0" err="1"/>
              <a:t>Luengas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Aim to create a database full of varying information for thousands of different cities to help people stay informed on potential hazards where they live</a:t>
            </a:r>
          </a:p>
          <a:p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6F39-F18B-7CB3-AD3E-EBA3E7AE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825" y="5293085"/>
            <a:ext cx="3119178" cy="31051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ER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7403-0BB1-2A44-933D-CB327FECA1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547E1-1308-50E4-0D81-E2E54FAD5BB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70E483-3412-19A7-D86E-C10A0B151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38E7E-DCB0-9522-50B4-13402A7A7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C340B-BFAF-C9E2-04BC-C39E1B729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F096B6-7312-9CAB-4A76-3DB724A9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D6748C-6A65-0F42-9A7E-2283FE37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E9CFB1-AE7B-C21F-2583-5FC8C845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0B2FA024-259E-FFB5-CE1A-E37FD64C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9485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244678-B87A-137F-0B03-35ACC06E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838960" y="1353397"/>
            <a:ext cx="121047" cy="1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BE46-FD0E-26C1-8627-20E4A0C5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D457-D02B-18E2-D1CC-B5B044EDAA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DB34-A0D4-386A-F34F-3D21A68A4C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A2658-DEBD-7FA3-D4AE-84F67D925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9002E-61F7-5AE1-C226-5B50AD4B1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637CC5-BF17-B966-0104-DDDEE5460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446FA-80C4-F9F2-1CD6-65E5F7D2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9C0A6F-DED5-8D8C-2095-38BC5A2FD32B}"/>
              </a:ext>
            </a:extLst>
          </p:cNvPr>
          <p:cNvSpPr txBox="1">
            <a:spLocks/>
          </p:cNvSpPr>
          <p:nvPr/>
        </p:nvSpPr>
        <p:spPr>
          <a:xfrm>
            <a:off x="7935825" y="5293085"/>
            <a:ext cx="3119178" cy="1564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USE Case</a:t>
            </a:r>
          </a:p>
          <a:p>
            <a:r>
              <a:rPr lang="en-US" dirty="0">
                <a:solidFill>
                  <a:schemeClr val="accent3"/>
                </a:solidFill>
              </a:rPr>
              <a:t>Diagram</a:t>
            </a:r>
          </a:p>
        </p:txBody>
      </p:sp>
      <p:pic>
        <p:nvPicPr>
          <p:cNvPr id="12" name="Content Placeholder 16" descr="Diagram, bubble chart&#10;&#10;Description automatically generated">
            <a:extLst>
              <a:ext uri="{FF2B5EF4-FFF2-40B4-BE49-F238E27FC236}">
                <a16:creationId xmlns:a16="http://schemas.microsoft.com/office/drawing/2014/main" id="{54531F16-1204-E48F-2D21-BDC4D070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0" y="0"/>
            <a:ext cx="7176655" cy="76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5BF4BF-1F22-11C8-AE68-DF7C1FDD25E6}"/>
              </a:ext>
            </a:extLst>
          </p:cNvPr>
          <p:cNvSpPr/>
          <p:nvPr/>
        </p:nvSpPr>
        <p:spPr>
          <a:xfrm>
            <a:off x="0" y="0"/>
            <a:ext cx="2595704" cy="6878457"/>
          </a:xfrm>
          <a:prstGeom prst="rect">
            <a:avLst/>
          </a:prstGeom>
          <a:solidFill>
            <a:srgbClr val="F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4D7E0-1814-AD1C-95E7-79DCB86E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E285-191B-8C04-5726-6541415BF5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4F719-8F8E-BB64-9DB7-6E4B31C0545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BEA11B-E2C2-C0D5-B028-E70910A29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C26E8-0418-A9DB-1315-04264DD98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04AFD8-092C-B542-5156-A5D3A4AC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A62DFEA-F8F8-8A52-4405-5B842937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D8F42F-62EF-D24C-865B-F424D08D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B3BC2D-435E-D02D-28FB-F8D4A81EEF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152" r="17643"/>
          <a:stretch/>
        </p:blipFill>
        <p:spPr>
          <a:xfrm>
            <a:off x="2595705" y="20457"/>
            <a:ext cx="8571347" cy="6858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2CAB97-C88E-1F4F-843B-83267079481A}"/>
              </a:ext>
            </a:extLst>
          </p:cNvPr>
          <p:cNvSpPr txBox="1">
            <a:spLocks/>
          </p:cNvSpPr>
          <p:nvPr/>
        </p:nvSpPr>
        <p:spPr>
          <a:xfrm>
            <a:off x="-59590" y="5567542"/>
            <a:ext cx="3777673" cy="15649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Relational schema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8F402-AC18-D307-C9E4-886BA89B2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694705">
            <a:off x="7230381" y="3548384"/>
            <a:ext cx="224820" cy="2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233</TotalTime>
  <Words>57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Office Theme</vt:lpstr>
      <vt:lpstr>Informational Cities Database</vt:lpstr>
      <vt:lpstr>Abstract</vt:lpstr>
      <vt:lpstr>ER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Informational Cities Database</dc:title>
  <dc:creator>Brandon Pardi</dc:creator>
  <cp:lastModifiedBy>Brandon Pardi</cp:lastModifiedBy>
  <cp:revision>5</cp:revision>
  <dcterms:created xsi:type="dcterms:W3CDTF">2022-10-17T23:02:50Z</dcterms:created>
  <dcterms:modified xsi:type="dcterms:W3CDTF">2022-10-18T19:04:30Z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